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64" r:id="rId2"/>
    <p:sldId id="263" r:id="rId3"/>
    <p:sldId id="275" r:id="rId4"/>
    <p:sldId id="272" r:id="rId5"/>
    <p:sldId id="273" r:id="rId6"/>
    <p:sldId id="271" r:id="rId7"/>
    <p:sldId id="274"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421B370-BC50-42AE-8020-AFBBB2578030}" type="datetimeFigureOut">
              <a:rPr lang="cs-CZ" smtClean="0"/>
              <a:t>19.6.2012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533FC8-2B77-4947-9056-177582CD474E}" type="slidenum">
              <a:rPr lang="cs-CZ" smtClean="0"/>
              <a:t>‹#›</a:t>
            </a:fld>
            <a:endParaRPr lang="cs-CZ"/>
          </a:p>
        </p:txBody>
      </p:sp>
    </p:spTree>
    <p:extLst>
      <p:ext uri="{BB962C8B-B14F-4D97-AF65-F5344CB8AC3E}">
        <p14:creationId xmlns:p14="http://schemas.microsoft.com/office/powerpoint/2010/main" val="26666960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19.6.2012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19.6.2012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19.6.2012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19.6.2012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19.6.2012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19.6.2012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19.6.2012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19.6.2012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548680"/>
            <a:ext cx="3859213"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 name="Obdélník 4"/>
          <p:cNvSpPr/>
          <p:nvPr/>
        </p:nvSpPr>
        <p:spPr>
          <a:xfrm>
            <a:off x="1259632" y="1413867"/>
            <a:ext cx="7222194" cy="5232202"/>
          </a:xfrm>
          <a:prstGeom prst="rect">
            <a:avLst/>
          </a:prstGeom>
        </p:spPr>
        <p:txBody>
          <a:bodyPr wrap="square">
            <a:spAutoFit/>
          </a:bodyPr>
          <a:lstStyle/>
          <a:p>
            <a:pPr algn="ctr"/>
            <a:r>
              <a:rPr lang="cs-CZ" b="1" dirty="0" smtClean="0">
                <a:solidFill>
                  <a:srgbClr val="00B050"/>
                </a:solidFill>
              </a:rPr>
              <a:t>ZÁKLADNÍ ŠKOLA SLOVAN, KROMĚŘÍŽ, PŘÍSPĚVKOVÁ ORGANIZACE</a:t>
            </a:r>
          </a:p>
          <a:p>
            <a:pPr algn="ctr"/>
            <a:r>
              <a:rPr lang="cs-CZ" b="1" dirty="0" smtClean="0">
                <a:solidFill>
                  <a:srgbClr val="00B050"/>
                </a:solidFill>
              </a:rPr>
              <a:t>ZEYEROVA 3354, 767 01 KROMĚŘÍŽ</a:t>
            </a:r>
          </a:p>
          <a:p>
            <a:pPr algn="ctr"/>
            <a:endParaRPr lang="cs-CZ" b="1" dirty="0" smtClean="0">
              <a:solidFill>
                <a:srgbClr val="00B050"/>
              </a:solidFill>
            </a:endParaRPr>
          </a:p>
          <a:p>
            <a:pPr algn="ctr"/>
            <a:r>
              <a:rPr lang="cs-CZ" dirty="0" smtClean="0"/>
              <a:t>projekt v rámci vzdělávacího programu</a:t>
            </a:r>
          </a:p>
          <a:p>
            <a:pPr algn="ctr"/>
            <a:r>
              <a:rPr lang="cs-CZ" dirty="0" smtClean="0"/>
              <a:t>VZDĚLÁNÍ PRO KONKURENCESCHOPNOST</a:t>
            </a:r>
          </a:p>
          <a:p>
            <a:endParaRPr lang="cs-CZ" dirty="0" smtClean="0"/>
          </a:p>
          <a:p>
            <a:pPr algn="ctr"/>
            <a:r>
              <a:rPr lang="cs-CZ" dirty="0" smtClean="0"/>
              <a:t>ŠABLONA ČÍSLO: III/2</a:t>
            </a:r>
          </a:p>
          <a:p>
            <a:pPr algn="ctr"/>
            <a:r>
              <a:rPr lang="cs-CZ" dirty="0" smtClean="0"/>
              <a:t>NÁZEV:  INOVACE A ZKVALITNĚNÍ VÝUKY PROSTŘEDNICTVÍM ICT</a:t>
            </a:r>
          </a:p>
          <a:p>
            <a:endParaRPr lang="cs-CZ" dirty="0" smtClean="0"/>
          </a:p>
          <a:p>
            <a:endParaRPr lang="cs-CZ" dirty="0"/>
          </a:p>
          <a:p>
            <a:r>
              <a:rPr lang="cs-CZ" dirty="0" smtClean="0"/>
              <a:t>PŘEDMĚT:  Výtvarná výchova</a:t>
            </a:r>
          </a:p>
          <a:p>
            <a:r>
              <a:rPr lang="cs-CZ" dirty="0" smtClean="0"/>
              <a:t>ROČNÍK:  4.- 9. ročník</a:t>
            </a:r>
          </a:p>
          <a:p>
            <a:r>
              <a:rPr lang="cs-CZ" dirty="0" smtClean="0"/>
              <a:t>TÉMA:  Trhaná koláž</a:t>
            </a:r>
          </a:p>
          <a:p>
            <a:r>
              <a:rPr lang="cs-CZ" dirty="0" smtClean="0"/>
              <a:t>AUTOR:  Iveta Svobodová</a:t>
            </a:r>
          </a:p>
          <a:p>
            <a:r>
              <a:rPr lang="cs-CZ" dirty="0" smtClean="0"/>
              <a:t>DATUM VYTVOŘENÍ:  15.12.2011</a:t>
            </a:r>
          </a:p>
          <a:p>
            <a:endParaRPr lang="cs-CZ" dirty="0" smtClean="0"/>
          </a:p>
          <a:p>
            <a:endParaRPr lang="cs-CZ" dirty="0" smtClean="0"/>
          </a:p>
          <a:p>
            <a:pPr algn="ctr"/>
            <a:r>
              <a:rPr lang="cs-CZ" sz="2800" b="1" dirty="0" smtClean="0">
                <a:solidFill>
                  <a:srgbClr val="C00000"/>
                </a:solidFill>
              </a:rPr>
              <a:t>VY_32_INOVACE_07_IS</a:t>
            </a:r>
            <a:endParaRPr lang="cs-CZ" sz="2800" b="1" dirty="0">
              <a:solidFill>
                <a:srgbClr val="C00000"/>
              </a:solidFill>
            </a:endParaRPr>
          </a:p>
        </p:txBody>
      </p:sp>
    </p:spTree>
    <p:extLst>
      <p:ext uri="{BB962C8B-B14F-4D97-AF65-F5344CB8AC3E}">
        <p14:creationId xmlns:p14="http://schemas.microsoft.com/office/powerpoint/2010/main" val="279058347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Anotace </a:t>
            </a:r>
            <a:endParaRPr lang="cs-CZ" dirty="0"/>
          </a:p>
        </p:txBody>
      </p:sp>
      <p:sp>
        <p:nvSpPr>
          <p:cNvPr id="3" name="Zástupný symbol pro obsah 2"/>
          <p:cNvSpPr>
            <a:spLocks noGrp="1"/>
          </p:cNvSpPr>
          <p:nvPr>
            <p:ph idx="1"/>
          </p:nvPr>
        </p:nvSpPr>
        <p:spPr>
          <a:xfrm>
            <a:off x="395536" y="1484784"/>
            <a:ext cx="8229600" cy="4525963"/>
          </a:xfrm>
        </p:spPr>
        <p:txBody>
          <a:bodyPr>
            <a:normAutofit fontScale="92500" lnSpcReduction="20000"/>
          </a:bodyPr>
          <a:lstStyle/>
          <a:p>
            <a:r>
              <a:rPr lang="cs-CZ" sz="2400" dirty="0" smtClean="0"/>
              <a:t>práce je určena pro žáky 1 i 2.stupně ZŠ</a:t>
            </a:r>
          </a:p>
          <a:p>
            <a:r>
              <a:rPr lang="cs-CZ" sz="2400" dirty="0" smtClean="0"/>
              <a:t>tématem je práce s barvami, vnímání jejich vzájemných vztahů a působení na sebe</a:t>
            </a:r>
          </a:p>
          <a:p>
            <a:r>
              <a:rPr lang="cs-CZ" sz="2400" dirty="0" smtClean="0"/>
              <a:t>cíl – seznámení s temperou jako výtvarným materiálem</a:t>
            </a:r>
          </a:p>
          <a:p>
            <a:pPr marL="0" indent="0">
              <a:buNone/>
            </a:pPr>
            <a:r>
              <a:rPr lang="cs-CZ" sz="2400" dirty="0" smtClean="0"/>
              <a:t>           </a:t>
            </a:r>
            <a:r>
              <a:rPr lang="cs-CZ" sz="2400" dirty="0"/>
              <a:t>-</a:t>
            </a:r>
            <a:r>
              <a:rPr lang="cs-CZ" sz="2400" dirty="0" smtClean="0"/>
              <a:t> vytvoření výtvarné kompozice s minimálním použitím          </a:t>
            </a:r>
          </a:p>
          <a:p>
            <a:pPr marL="0" indent="0">
              <a:buNone/>
            </a:pPr>
            <a:r>
              <a:rPr lang="cs-CZ" sz="2400" dirty="0"/>
              <a:t> </a:t>
            </a:r>
            <a:r>
              <a:rPr lang="cs-CZ" sz="2400" dirty="0" smtClean="0"/>
              <a:t>             pracovních pomůcek</a:t>
            </a:r>
          </a:p>
          <a:p>
            <a:r>
              <a:rPr lang="cs-CZ" sz="2400" dirty="0" smtClean="0"/>
              <a:t>Pomůcky: 2 kusy kreslícího kartonu formátu A3, temperové barvy (nejlépe české), nebo pigmenty na malování zdí - mají jasnější barvy a příznivější cenu, široký štětec, kelímek na vodu, vodu , lepidlo Herkules</a:t>
            </a:r>
          </a:p>
          <a:p>
            <a:r>
              <a:rPr lang="cs-CZ" sz="2400" dirty="0" smtClean="0"/>
              <a:t>Pilotáž - práce byla ověřována ve 4. - 9. ročnících</a:t>
            </a:r>
            <a:r>
              <a:rPr lang="cs-CZ" sz="2400" dirty="0"/>
              <a:t>,</a:t>
            </a:r>
            <a:r>
              <a:rPr lang="cs-CZ" sz="2400" dirty="0" smtClean="0"/>
              <a:t> </a:t>
            </a:r>
            <a:r>
              <a:rPr lang="cs-CZ" sz="2400" dirty="0"/>
              <a:t>b</a:t>
            </a:r>
            <a:r>
              <a:rPr lang="cs-CZ" sz="2400" dirty="0" smtClean="0"/>
              <a:t>ez jakýchkoliv problémů, trhání papíru bylo pro žáky velice zábavné.  Je lepší kvůli schnutí, aby si žáci nejprve nachystali pruhovanou plochu. Výsledek je velice pěkný, pokud se dá větší množství těchto prací k sobě. </a:t>
            </a:r>
          </a:p>
        </p:txBody>
      </p:sp>
    </p:spTree>
    <p:extLst>
      <p:ext uri="{BB962C8B-B14F-4D97-AF65-F5344CB8AC3E}">
        <p14:creationId xmlns:p14="http://schemas.microsoft.com/office/powerpoint/2010/main" val="284513640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normAutofit/>
          </a:bodyPr>
          <a:lstStyle/>
          <a:p>
            <a:r>
              <a:rPr lang="cs-CZ" sz="6600" dirty="0" smtClean="0">
                <a:latin typeface="Mistral" pitchFamily="66" charset="0"/>
              </a:rPr>
              <a:t>Trhaná koláž</a:t>
            </a:r>
            <a:endParaRPr lang="cs-CZ" sz="6600" dirty="0">
              <a:latin typeface="Mistral" pitchFamily="66" charset="0"/>
            </a:endParaRPr>
          </a:p>
        </p:txBody>
      </p:sp>
      <p:sp>
        <p:nvSpPr>
          <p:cNvPr id="5" name="Podnadpis 4"/>
          <p:cNvSpPr>
            <a:spLocks noGrp="1"/>
          </p:cNvSpPr>
          <p:nvPr>
            <p:ph type="subTitle" idx="1"/>
          </p:nvPr>
        </p:nvSpPr>
        <p:spPr>
          <a:xfrm>
            <a:off x="1547664" y="3933056"/>
            <a:ext cx="6400800" cy="1752600"/>
          </a:xfrm>
        </p:spPr>
        <p:txBody>
          <a:bodyPr>
            <a:normAutofit/>
          </a:bodyPr>
          <a:lstStyle/>
          <a:p>
            <a:r>
              <a:rPr lang="cs-CZ" sz="3600" dirty="0" smtClean="0">
                <a:solidFill>
                  <a:schemeClr val="bg2">
                    <a:lumMod val="25000"/>
                  </a:schemeClr>
                </a:solidFill>
                <a:latin typeface="Mistral" pitchFamily="66" charset="0"/>
              </a:rPr>
              <a:t>Práce s temperou, trhání papíru</a:t>
            </a:r>
            <a:r>
              <a:rPr lang="cs-CZ" sz="3600" dirty="0" smtClean="0">
                <a:latin typeface="Mistral" pitchFamily="66" charset="0"/>
              </a:rPr>
              <a:t>.</a:t>
            </a:r>
            <a:endParaRPr lang="cs-CZ" sz="3600" dirty="0">
              <a:latin typeface="Mistral" pitchFamily="66" charset="0"/>
            </a:endParaRPr>
          </a:p>
        </p:txBody>
      </p:sp>
    </p:spTree>
    <p:extLst>
      <p:ext uri="{BB962C8B-B14F-4D97-AF65-F5344CB8AC3E}">
        <p14:creationId xmlns:p14="http://schemas.microsoft.com/office/powerpoint/2010/main" val="40043623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Nadpis 4"/>
          <p:cNvSpPr>
            <a:spLocks noGrp="1"/>
          </p:cNvSpPr>
          <p:nvPr>
            <p:ph type="title"/>
          </p:nvPr>
        </p:nvSpPr>
        <p:spPr>
          <a:xfrm flipV="1">
            <a:off x="1792288" y="4754881"/>
            <a:ext cx="5444008" cy="45719"/>
          </a:xfrm>
        </p:spPr>
        <p:txBody>
          <a:bodyPr>
            <a:normAutofit fontScale="90000"/>
          </a:bodyPr>
          <a:lstStyle/>
          <a:p>
            <a:endParaRPr lang="cs-CZ" dirty="0"/>
          </a:p>
        </p:txBody>
      </p:sp>
      <p:pic>
        <p:nvPicPr>
          <p:cNvPr id="8" name="Zástupný symbol pro obrázek 7"/>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p:pic>
      <p:sp>
        <p:nvSpPr>
          <p:cNvPr id="7" name="Zástupný symbol pro text 6"/>
          <p:cNvSpPr>
            <a:spLocks noGrp="1"/>
          </p:cNvSpPr>
          <p:nvPr>
            <p:ph type="body" sz="half" idx="2"/>
          </p:nvPr>
        </p:nvSpPr>
        <p:spPr>
          <a:xfrm>
            <a:off x="1763688" y="5085184"/>
            <a:ext cx="5486400" cy="1296144"/>
          </a:xfrm>
        </p:spPr>
        <p:txBody>
          <a:bodyPr>
            <a:normAutofit lnSpcReduction="10000"/>
          </a:bodyPr>
          <a:lstStyle/>
          <a:p>
            <a:r>
              <a:rPr lang="cs-CZ" sz="2800" dirty="0" smtClean="0">
                <a:latin typeface="Mistral" pitchFamily="66" charset="0"/>
              </a:rPr>
              <a:t>Vezmeme dva kartony formátu A3. Jeden natřeme jednou barvou temperou a na druhý uděláme pásy kontrastními barvami</a:t>
            </a:r>
            <a:r>
              <a:rPr lang="cs-CZ" sz="2400" dirty="0" smtClean="0"/>
              <a:t>. </a:t>
            </a:r>
            <a:endParaRPr lang="cs-CZ" sz="2400" dirty="0"/>
          </a:p>
        </p:txBody>
      </p:sp>
    </p:spTree>
    <p:extLst>
      <p:ext uri="{BB962C8B-B14F-4D97-AF65-F5344CB8AC3E}">
        <p14:creationId xmlns:p14="http://schemas.microsoft.com/office/powerpoint/2010/main" val="142177415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372000" cy="68560"/>
          </a:xfrm>
        </p:spPr>
        <p:txBody>
          <a:bodyPr>
            <a:normAutofit fontScale="90000"/>
          </a:bodyPr>
          <a:lstStyle/>
          <a:p>
            <a:endParaRPr lang="cs-CZ" dirty="0"/>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p:pic>
      <p:sp>
        <p:nvSpPr>
          <p:cNvPr id="4" name="Zástupný symbol pro text 3"/>
          <p:cNvSpPr>
            <a:spLocks noGrp="1"/>
          </p:cNvSpPr>
          <p:nvPr>
            <p:ph type="body" sz="half" idx="2"/>
          </p:nvPr>
        </p:nvSpPr>
        <p:spPr>
          <a:xfrm>
            <a:off x="1835696" y="4869160"/>
            <a:ext cx="5442992" cy="1303040"/>
          </a:xfrm>
        </p:spPr>
        <p:txBody>
          <a:bodyPr>
            <a:noAutofit/>
          </a:bodyPr>
          <a:lstStyle/>
          <a:p>
            <a:r>
              <a:rPr lang="cs-CZ" sz="2800" dirty="0" smtClean="0">
                <a:latin typeface="Mistral" pitchFamily="66" charset="0"/>
              </a:rPr>
              <a:t>Pruhovaný papír natrháme na pásy. Bílých okrajů docílíme tak, že při trhání potáhneme papír mírně střídavě na jednu a druhou stranu.</a:t>
            </a:r>
            <a:endParaRPr lang="cs-CZ" sz="2800" dirty="0">
              <a:latin typeface="Mistral" pitchFamily="66" charset="0"/>
            </a:endParaRPr>
          </a:p>
        </p:txBody>
      </p:sp>
    </p:spTree>
    <p:extLst>
      <p:ext uri="{BB962C8B-B14F-4D97-AF65-F5344CB8AC3E}">
        <p14:creationId xmlns:p14="http://schemas.microsoft.com/office/powerpoint/2010/main" val="371356271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flipV="1">
            <a:off x="1792288" y="4754881"/>
            <a:ext cx="5444008" cy="45719"/>
          </a:xfrm>
        </p:spPr>
        <p:txBody>
          <a:bodyPr>
            <a:normAutofit fontScale="90000"/>
          </a:bodyPr>
          <a:lstStyle/>
          <a:p>
            <a:endParaRPr lang="cs-CZ"/>
          </a:p>
        </p:txBody>
      </p:sp>
      <p:pic>
        <p:nvPicPr>
          <p:cNvPr id="5" name="Zástupný symbol pro obrázek 4"/>
          <p:cNvPicPr>
            <a:picLocks noGrp="1" noChangeAspect="1"/>
          </p:cNvPicPr>
          <p:nvPr>
            <p:ph type="pic" idx="1"/>
          </p:nvPr>
        </p:nvPicPr>
        <p:blipFill>
          <a:blip r:embed="rId2" cstate="print">
            <a:extLst>
              <a:ext uri="{28A0092B-C50C-407E-A947-70E740481C1C}">
                <a14:useLocalDpi xmlns:a14="http://schemas.microsoft.com/office/drawing/2010/main" val="0"/>
              </a:ext>
            </a:extLst>
          </a:blip>
          <a:srcRect/>
          <a:stretch>
            <a:fillRect/>
          </a:stretch>
        </p:blipFill>
        <p:spPr/>
      </p:pic>
      <p:sp>
        <p:nvSpPr>
          <p:cNvPr id="4" name="Zástupný symbol pro text 3"/>
          <p:cNvSpPr>
            <a:spLocks noGrp="1"/>
          </p:cNvSpPr>
          <p:nvPr>
            <p:ph type="body" sz="half" idx="2"/>
          </p:nvPr>
        </p:nvSpPr>
        <p:spPr>
          <a:xfrm>
            <a:off x="1835696" y="4941168"/>
            <a:ext cx="5442992" cy="1656184"/>
          </a:xfrm>
        </p:spPr>
        <p:txBody>
          <a:bodyPr>
            <a:normAutofit/>
          </a:bodyPr>
          <a:lstStyle/>
          <a:p>
            <a:r>
              <a:rPr lang="cs-CZ" sz="3200" dirty="0" smtClean="0">
                <a:latin typeface="Mistral" pitchFamily="66" charset="0"/>
              </a:rPr>
              <a:t>Z natrhaných pásů na jednobarevné ploše uspořádáme kompozici a lepidlem Herkules nalepíme.</a:t>
            </a:r>
          </a:p>
          <a:p>
            <a:endParaRPr lang="cs-CZ" sz="3200" dirty="0">
              <a:latin typeface="Mistral" pitchFamily="66" charset="0"/>
            </a:endParaRPr>
          </a:p>
          <a:p>
            <a:endParaRPr lang="cs-CZ" dirty="0"/>
          </a:p>
        </p:txBody>
      </p:sp>
    </p:spTree>
    <p:extLst>
      <p:ext uri="{BB962C8B-B14F-4D97-AF65-F5344CB8AC3E}">
        <p14:creationId xmlns:p14="http://schemas.microsoft.com/office/powerpoint/2010/main" val="10644814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3513761" y="3244334"/>
            <a:ext cx="2313454" cy="461665"/>
          </a:xfrm>
          <a:prstGeom prst="rect">
            <a:avLst/>
          </a:prstGeom>
        </p:spPr>
        <p:txBody>
          <a:bodyPr wrap="none">
            <a:spAutoFit/>
          </a:bodyPr>
          <a:lstStyle/>
          <a:p>
            <a:r>
              <a:rPr lang="cs-CZ" sz="2400" dirty="0">
                <a:latin typeface="Mistral" pitchFamily="66" charset="0"/>
              </a:rPr>
              <a:t>Foto - archiv autorky</a:t>
            </a:r>
          </a:p>
        </p:txBody>
      </p:sp>
    </p:spTree>
    <p:extLst>
      <p:ext uri="{BB962C8B-B14F-4D97-AF65-F5344CB8AC3E}">
        <p14:creationId xmlns:p14="http://schemas.microsoft.com/office/powerpoint/2010/main" val="1047755608"/>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99</TotalTime>
  <Words>262</Words>
  <Application>Microsoft Office PowerPoint</Application>
  <PresentationFormat>Předvádění na obrazovce (4:3)</PresentationFormat>
  <Paragraphs>32</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sady Office</vt:lpstr>
      <vt:lpstr>Prezentace aplikace PowerPoint</vt:lpstr>
      <vt:lpstr>Anotace </vt:lpstr>
      <vt:lpstr>Trhaná koláž</vt:lpstr>
      <vt:lpstr>Prezentace aplikace PowerPoint</vt:lpstr>
      <vt:lpstr>Prezentace aplikace PowerPoint</vt:lpstr>
      <vt:lpstr>Prezentace aplikace PowerPoint</vt:lpstr>
      <vt:lpstr>Prezentace aplikace PowerPoint</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ŠNECI</dc:title>
  <dc:creator>Ivetka</dc:creator>
  <cp:lastModifiedBy>EU14</cp:lastModifiedBy>
  <cp:revision>19</cp:revision>
  <dcterms:created xsi:type="dcterms:W3CDTF">2012-02-13T09:52:19Z</dcterms:created>
  <dcterms:modified xsi:type="dcterms:W3CDTF">2012-06-19T10:20:52Z</dcterms:modified>
</cp:coreProperties>
</file>