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9" r:id="rId5"/>
    <p:sldId id="260" r:id="rId6"/>
    <p:sldId id="262" r:id="rId7"/>
    <p:sldId id="26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3917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5636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684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8224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451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750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7610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098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6247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50401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4932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AA619-E947-4F29-A641-EEB3EACABC6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03089-7F65-4383-9D33-C5984E741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321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</a:t>
            </a:r>
            <a:r>
              <a:rPr lang="cs-CZ" dirty="0"/>
              <a:t>6</a:t>
            </a:r>
            <a:r>
              <a:rPr lang="cs-CZ" dirty="0" smtClean="0"/>
              <a:t>. – 9. ročník</a:t>
            </a:r>
          </a:p>
          <a:p>
            <a:r>
              <a:rPr lang="cs-CZ" dirty="0" smtClean="0"/>
              <a:t>TÉMA:  Výroba cívky na pletení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6.1.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VY_32_INOVACE_08_IS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797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této práce je seznámení se starou textilní technikou</a:t>
            </a:r>
            <a:endParaRPr lang="cs-CZ" sz="2400" dirty="0"/>
          </a:p>
          <a:p>
            <a:r>
              <a:rPr lang="cs-CZ" sz="2400" dirty="0" smtClean="0"/>
              <a:t>cíl – seznámení žáků s tím, jak si za použití běžně dostupných materiálů vyrobit cívku na pletení. 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 papírová roura od igelitových sáčků, řezák, krejčovský metr, tužka, izolepa, hřebíky s malou hlavičkou, </a:t>
            </a:r>
          </a:p>
          <a:p>
            <a:r>
              <a:rPr lang="cs-CZ" sz="2400" dirty="0" smtClean="0"/>
              <a:t>Práce byla ověřována v 6. – 9. ročnících. </a:t>
            </a:r>
          </a:p>
          <a:p>
            <a:r>
              <a:rPr lang="cs-CZ" sz="2400" dirty="0" smtClean="0"/>
              <a:t>Pilotáž – vyrobit cívku zvládnou i žáci 4. ročníku ( pravda je, že jsem to zkoušela v kroužku, kam mně chodí samí šikulové).</a:t>
            </a:r>
          </a:p>
        </p:txBody>
      </p:sp>
    </p:spTree>
    <p:extLst>
      <p:ext uri="{BB962C8B-B14F-4D97-AF65-F5344CB8AC3E}">
        <p14:creationId xmlns="" xmlns:p14="http://schemas.microsoft.com/office/powerpoint/2010/main" val="332183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Mistral" pitchFamily="66" charset="0"/>
              </a:rPr>
              <a:t>Cívka na pletení</a:t>
            </a:r>
            <a:endParaRPr lang="cs-CZ" sz="66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Výroba pomůcky na pletení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Gisha" pitchFamily="34" charset="-79"/>
                <a:cs typeface="Gisha" pitchFamily="34" charset="-79"/>
              </a:rPr>
              <a:t>.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Gisha" pitchFamily="34" charset="-79"/>
              <a:cs typeface="Gisha" pitchFamily="34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843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725144"/>
            <a:ext cx="5442992" cy="201622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Mistral" pitchFamily="66" charset="0"/>
              </a:rPr>
              <a:t>Na papírové rource si naměříme délku 7cm a rourku opatrně řezákem odřízneme . Postupujeme tak , že několikrát jedeme řezákem kolem dokola . Na uříznutou rourku si naměříme vzdálenosti přibližně 2cm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8702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691680" y="4869160"/>
            <a:ext cx="5516016" cy="18002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Mistral" pitchFamily="66" charset="0"/>
              </a:rPr>
              <a:t>Na rourku budeme v dvoucentimetrové vzdálenosti přilepovat izolepou hřebíčky . Měly by přes rourku přesahovat 1cm . Nejprve si jednotlivé hřebíčky na místě jen přichytíme izolepou a když máme umístěné všechny , tak rourku celou několikrát dokola obtočíme , aby se hřebíčky zajistily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9189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44008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85184"/>
            <a:ext cx="5515000" cy="14401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Tak vypadá rourka připravená na </a:t>
            </a:r>
            <a:r>
              <a:rPr lang="cs-CZ" sz="2800" dirty="0" smtClean="0">
                <a:latin typeface="Mistral" pitchFamily="66" charset="0"/>
              </a:rPr>
              <a:t>pletení. </a:t>
            </a:r>
            <a:r>
              <a:rPr lang="cs-CZ" sz="2800" dirty="0" smtClean="0">
                <a:latin typeface="Mistral" pitchFamily="66" charset="0"/>
              </a:rPr>
              <a:t>Čím je rourka širší a má větší počet </a:t>
            </a:r>
            <a:r>
              <a:rPr lang="cs-CZ" sz="2800" dirty="0" smtClean="0">
                <a:latin typeface="Mistral" pitchFamily="66" charset="0"/>
              </a:rPr>
              <a:t>hřebíčků, </a:t>
            </a:r>
            <a:r>
              <a:rPr lang="cs-CZ" sz="2800" dirty="0" smtClean="0">
                <a:latin typeface="Mistral" pitchFamily="66" charset="0"/>
              </a:rPr>
              <a:t>tím větší práci na ní lze uplést . 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108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516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25" b="325"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Tato velikost je vhodná pro šperkařské </a:t>
            </a:r>
            <a:r>
              <a:rPr lang="cs-CZ" sz="3200" dirty="0" smtClean="0">
                <a:latin typeface="Mistral" pitchFamily="66" charset="0"/>
              </a:rPr>
              <a:t>účely. </a:t>
            </a:r>
            <a:r>
              <a:rPr lang="cs-CZ" sz="3200" dirty="0" smtClean="0">
                <a:latin typeface="Mistral" pitchFamily="66" charset="0"/>
              </a:rPr>
              <a:t>Dají se na ní plést náramky, náhrdelníky, mašle do vlasů…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082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="" xmlns:p14="http://schemas.microsoft.com/office/powerpoint/2010/main" val="237984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295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 </vt:lpstr>
      <vt:lpstr>Cívka na pletení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2012-05-26T13:17:24Z</dcterms:created>
  <dcterms:modified xsi:type="dcterms:W3CDTF">2013-09-23T19:01:31Z</dcterms:modified>
</cp:coreProperties>
</file>