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8" r:id="rId2"/>
    <p:sldId id="289" r:id="rId3"/>
    <p:sldId id="291" r:id="rId4"/>
    <p:sldId id="283" r:id="rId5"/>
    <p:sldId id="274" r:id="rId6"/>
    <p:sldId id="275" r:id="rId7"/>
    <p:sldId id="276" r:id="rId8"/>
    <p:sldId id="277" r:id="rId9"/>
    <p:sldId id="278" r:id="rId10"/>
    <p:sldId id="279" r:id="rId11"/>
    <p:sldId id="281" r:id="rId12"/>
    <p:sldId id="271" r:id="rId13"/>
    <p:sldId id="272" r:id="rId14"/>
    <p:sldId id="273" r:id="rId15"/>
    <p:sldId id="284" r:id="rId16"/>
    <p:sldId id="285" r:id="rId17"/>
    <p:sldId id="286" r:id="rId18"/>
    <p:sldId id="287" r:id="rId19"/>
    <p:sldId id="29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7AFB94-E4B4-4F23-BB67-3D3766F41CEC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E0D461-5DF4-4774-864C-E424A3A43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323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296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371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70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306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5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555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275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921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405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79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35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22FA3-B413-43CF-9641-702F7B8C13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3ACD4-666E-452A-A0E4-F5E1583338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62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6. – 9. ročník</a:t>
            </a:r>
          </a:p>
          <a:p>
            <a:r>
              <a:rPr lang="cs-CZ" dirty="0" smtClean="0"/>
              <a:t>TÉMA:  Pletení na cívce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6.1.2012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VY_32_INOVACE_09_IS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63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je seznámení </a:t>
            </a:r>
            <a:r>
              <a:rPr lang="cs-CZ" sz="2400" dirty="0"/>
              <a:t>se starou textilní technikou, kterou se dají vytvořit různé módní </a:t>
            </a:r>
            <a:r>
              <a:rPr lang="cs-CZ" sz="2400" dirty="0" smtClean="0"/>
              <a:t>doplňky</a:t>
            </a:r>
          </a:p>
          <a:p>
            <a:r>
              <a:rPr lang="cs-CZ" sz="2400" dirty="0" smtClean="0"/>
              <a:t>cíl – </a:t>
            </a:r>
            <a:r>
              <a:rPr lang="cs-CZ" sz="2400" dirty="0"/>
              <a:t>procvičení jemné motoriky</a:t>
            </a:r>
            <a:endParaRPr lang="cs-CZ" sz="2400" dirty="0" smtClean="0"/>
          </a:p>
          <a:p>
            <a:r>
              <a:rPr lang="cs-CZ" sz="2400" dirty="0" smtClean="0"/>
              <a:t>Pomůcky</a:t>
            </a:r>
            <a:r>
              <a:rPr lang="cs-CZ" sz="2400" dirty="0"/>
              <a:t>: </a:t>
            </a:r>
            <a:r>
              <a:rPr lang="cs-CZ" sz="2400" dirty="0" smtClean="0"/>
              <a:t> cívka na pletení, příze, velká jehla (kružítko)</a:t>
            </a:r>
          </a:p>
          <a:p>
            <a:r>
              <a:rPr lang="cs-CZ" sz="2400" dirty="0" smtClean="0"/>
              <a:t>Práce byla ověřována v 6. – 9. ročnících. </a:t>
            </a:r>
          </a:p>
          <a:p>
            <a:r>
              <a:rPr lang="cs-CZ" sz="2400" dirty="0" smtClean="0"/>
              <a:t>Pilotáž – žáky velice oblíbená technika, která krásně oživí hodiny.</a:t>
            </a:r>
          </a:p>
        </p:txBody>
      </p:sp>
    </p:spTree>
    <p:extLst>
      <p:ext uri="{BB962C8B-B14F-4D97-AF65-F5344CB8AC3E}">
        <p14:creationId xmlns:p14="http://schemas.microsoft.com/office/powerpoint/2010/main" val="394296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Mistral" pitchFamily="66" charset="0"/>
              </a:rPr>
              <a:t>Pletení na cívce</a:t>
            </a:r>
            <a:endParaRPr lang="cs-CZ" sz="66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/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Použití cívky na pletení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Gisha" pitchFamily="34" charset="-79"/>
                <a:cs typeface="Gisha" pitchFamily="34" charset="-79"/>
              </a:rPr>
              <a:t>.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Gisha" pitchFamily="34" charset="-79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24696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227984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86400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Na pletení na cívce potřebujeme cívku, jakoukoli přízi nebo vlnu a velkou jehlu, kružítko nebo háček.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19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Cívkou protáhneme konec příze a přidržíme, aby nám neutíkal.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41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Přízí podle obrázku obtočíme postupně všechny hřebíky.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45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372000" cy="1224136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Nemusíme nijak zvlášť utahovat, jen aby nám příze z hřebíků neutíkala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95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44008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latin typeface="Mistral" pitchFamily="66" charset="0"/>
              </a:rPr>
              <a:t>Obtočíme všechny hřebíčky kolem dokola.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71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299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A přízi vedeme vrchem nad obtočením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91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691680" y="4437112"/>
            <a:ext cx="5558408" cy="36004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86400" cy="13809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Do ruky uchopíme jehlu a nabereme očko z hřebíčku.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312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A opatrně ho přetáhneme dozadu, tak abychom neshodili nataženou přízi.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09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54726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544616" cy="18722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Tento základní pohyb neustále opakujeme dokola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Dáváme si pozor na utahování . Pleteme na papírové rouře, která by se velkým tlakem zdeformovala – takže volně.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17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797152"/>
            <a:ext cx="5515000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Občas zatáhneme za </a:t>
            </a:r>
            <a:r>
              <a:rPr lang="cs-CZ" sz="3200" dirty="0" err="1" smtClean="0">
                <a:latin typeface="Mistral" pitchFamily="66" charset="0"/>
              </a:rPr>
              <a:t>uplný</a:t>
            </a:r>
            <a:r>
              <a:rPr lang="cs-CZ" sz="3200" dirty="0" smtClean="0">
                <a:latin typeface="Mistral" pitchFamily="66" charset="0"/>
              </a:rPr>
              <a:t> začátek příze , který nám pomáhá práci protahovat rourkou.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69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728192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Když máme práci tak dlouho jak potřebujeme, ustřihneme si přízi tak, abychom měli navíc asi 15-20cm. Postupujeme při pletení stejně, jen vždy po přetažení hřebíčku přízi </a:t>
            </a:r>
            <a:r>
              <a:rPr lang="cs-CZ" sz="2400" dirty="0" err="1" smtClean="0">
                <a:latin typeface="Mistral" pitchFamily="66" charset="0"/>
              </a:rPr>
              <a:t>uplně</a:t>
            </a:r>
            <a:r>
              <a:rPr lang="cs-CZ" sz="2400" dirty="0" smtClean="0">
                <a:latin typeface="Mistral" pitchFamily="66" charset="0"/>
              </a:rPr>
              <a:t> vytáhneme.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40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7281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Pravidelně po každém hřebíčku zatáhneme za počáteční nit, aby se nám práce pěkně stahovala.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80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442992" cy="14401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Na konci uděláme smyčku, protáhneme…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64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A jsme hotoví.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34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6645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val="296178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326</Words>
  <Application>Microsoft Office PowerPoint</Application>
  <PresentationFormat>Předvádění na obrazovce (4:3)</PresentationFormat>
  <Paragraphs>44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 </vt:lpstr>
      <vt:lpstr>Pletení na cívce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EU14</cp:lastModifiedBy>
  <cp:revision>12</cp:revision>
  <dcterms:created xsi:type="dcterms:W3CDTF">2012-05-26T13:36:53Z</dcterms:created>
  <dcterms:modified xsi:type="dcterms:W3CDTF">2012-06-19T10:23:01Z</dcterms:modified>
</cp:coreProperties>
</file>