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65" r:id="rId5"/>
    <p:sldId id="258" r:id="rId6"/>
    <p:sldId id="257" r:id="rId7"/>
    <p:sldId id="263" r:id="rId8"/>
    <p:sldId id="259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7898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8533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4781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4568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9085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3230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8510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079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8927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4576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2162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0F2FD1-8988-476B-9229-C4D6293376E4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3E21B-BE01-4B7A-9865-C166AC671F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0582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 6. – 9. ročník</a:t>
            </a:r>
          </a:p>
          <a:p>
            <a:r>
              <a:rPr lang="cs-CZ" dirty="0" smtClean="0"/>
              <a:t>TÉMA:  Ptáci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18. 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VY_32_INOVACE_11_IS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70546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této práce jsou zvířata, jejich kresba, stylizace, siluety</a:t>
            </a:r>
          </a:p>
          <a:p>
            <a:r>
              <a:rPr lang="cs-CZ" sz="2400" dirty="0" smtClean="0"/>
              <a:t>cíl – použití šablony při opakování stejného tvaru, práce se suchým pastelem – roztírání.</a:t>
            </a:r>
          </a:p>
          <a:p>
            <a:r>
              <a:rPr lang="cs-CZ" sz="2400" dirty="0"/>
              <a:t>Pomůcky: </a:t>
            </a:r>
            <a:r>
              <a:rPr lang="cs-CZ" sz="2400" dirty="0" smtClean="0"/>
              <a:t> </a:t>
            </a:r>
            <a:r>
              <a:rPr lang="cs-CZ" sz="2400" dirty="0"/>
              <a:t>tvrdý karton formát A4 a A3, suchý pastel, fixativ,  pravítko, tužka, guma, řezák, </a:t>
            </a:r>
            <a:r>
              <a:rPr lang="cs-CZ" sz="2400" dirty="0" smtClean="0"/>
              <a:t>podložka, </a:t>
            </a:r>
            <a:r>
              <a:rPr lang="cs-CZ" sz="2400" dirty="0"/>
              <a:t>vodové barvy, kelímek na vodu, štětec, </a:t>
            </a:r>
            <a:r>
              <a:rPr lang="cs-CZ" sz="2400" dirty="0" smtClean="0"/>
              <a:t>nůžky.  Na roztírání pastelu např. čistítka do uší.</a:t>
            </a:r>
          </a:p>
          <a:p>
            <a:r>
              <a:rPr lang="cs-CZ" sz="2400" dirty="0" smtClean="0"/>
              <a:t>Pilotáž - práce byla ověřována v 6. – 9. ročnících. Dobré výsledky práce i méně zdatné kreslíře příjemně překvapily. </a:t>
            </a:r>
          </a:p>
        </p:txBody>
      </p:sp>
    </p:spTree>
    <p:extLst>
      <p:ext uri="{BB962C8B-B14F-4D97-AF65-F5344CB8AC3E}">
        <p14:creationId xmlns="" xmlns:p14="http://schemas.microsoft.com/office/powerpoint/2010/main" val="1693478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147248" cy="1152128"/>
          </a:xfrm>
        </p:spPr>
        <p:txBody>
          <a:bodyPr>
            <a:normAutofit fontScale="90000"/>
          </a:bodyPr>
          <a:lstStyle/>
          <a:p>
            <a:r>
              <a:rPr lang="cs-CZ" sz="6700" dirty="0" smtClean="0">
                <a:latin typeface="Papyrus" pitchFamily="66" charset="0"/>
              </a:rPr>
              <a:t/>
            </a:r>
            <a:br>
              <a:rPr lang="cs-CZ" sz="6700" dirty="0" smtClean="0">
                <a:latin typeface="Papyrus" pitchFamily="66" charset="0"/>
              </a:rPr>
            </a:br>
            <a:r>
              <a:rPr lang="cs-CZ" sz="6700" dirty="0" smtClean="0">
                <a:latin typeface="Papyrus" pitchFamily="66" charset="0"/>
              </a:rPr>
              <a:t/>
            </a:r>
            <a:br>
              <a:rPr lang="cs-CZ" sz="6700" dirty="0" smtClean="0">
                <a:latin typeface="Papyrus" pitchFamily="66" charset="0"/>
              </a:rPr>
            </a:br>
            <a:r>
              <a:rPr lang="cs-CZ" sz="9600" dirty="0">
                <a:latin typeface="Mistral" pitchFamily="66" charset="0"/>
              </a:rPr>
              <a:t>Ptáci –   </a:t>
            </a:r>
            <a:r>
              <a:rPr lang="cs-CZ" sz="6600" dirty="0">
                <a:latin typeface="Mistral" pitchFamily="66" charset="0"/>
              </a:rPr>
              <a:t/>
            </a:r>
            <a:br>
              <a:rPr lang="cs-CZ" sz="6600" dirty="0">
                <a:latin typeface="Mistral" pitchFamily="66" charset="0"/>
              </a:rPr>
            </a:br>
            <a:r>
              <a:rPr lang="cs-CZ" sz="6600" dirty="0">
                <a:latin typeface="Mistral" pitchFamily="66" charset="0"/>
              </a:rPr>
              <a:t>kombinovaná technika</a:t>
            </a:r>
            <a:br>
              <a:rPr lang="cs-CZ" sz="6600" dirty="0">
                <a:latin typeface="Mistral" pitchFamily="66" charset="0"/>
              </a:rPr>
            </a:br>
            <a:r>
              <a:rPr lang="cs-CZ" sz="6600" dirty="0">
                <a:latin typeface="Mistral" pitchFamily="66" charset="0"/>
              </a:rPr>
              <a:t/>
            </a:r>
            <a:br>
              <a:rPr lang="cs-CZ" sz="6600" dirty="0">
                <a:latin typeface="Mistral" pitchFamily="66" charset="0"/>
              </a:rPr>
            </a:br>
            <a:r>
              <a:rPr lang="cs-CZ" sz="6700" dirty="0">
                <a:latin typeface="Papyrus" pitchFamily="66" charset="0"/>
              </a:rPr>
              <a:t/>
            </a:r>
            <a:br>
              <a:rPr lang="cs-CZ" sz="6700" dirty="0">
                <a:latin typeface="Papyrus" pitchFamily="66" charset="0"/>
              </a:rPr>
            </a:br>
            <a:endParaRPr lang="cs-CZ" dirty="0">
              <a:latin typeface="Mistral" pitchFamily="66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611560" y="3501008"/>
            <a:ext cx="8075240" cy="26251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latin typeface="Mistral" pitchFamily="66" charset="0"/>
              </a:rPr>
              <a:t>Kombinace akvarelové techniky s roztíráním suchých pastelů a použití prořezávaných šablon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66375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Mistral" pitchFamily="66" charset="0"/>
              </a:rPr>
              <a:t>První část práce - podklad.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>
                <a:latin typeface="Mistral" pitchFamily="66" charset="0"/>
              </a:rPr>
              <a:t>Na pracovní stůl si nachystáme podložku, vodové barvy, kelímek </a:t>
            </a:r>
            <a:r>
              <a:rPr lang="cs-CZ" sz="2800" dirty="0" smtClean="0">
                <a:latin typeface="Mistral" pitchFamily="66" charset="0"/>
              </a:rPr>
              <a:t>               s </a:t>
            </a:r>
            <a:r>
              <a:rPr lang="cs-CZ" sz="2800" dirty="0">
                <a:latin typeface="Mistral" pitchFamily="66" charset="0"/>
              </a:rPr>
              <a:t>vodou a kulatý silnější </a:t>
            </a:r>
            <a:r>
              <a:rPr lang="cs-CZ" sz="2800" dirty="0" smtClean="0">
                <a:latin typeface="Mistral" pitchFamily="66" charset="0"/>
              </a:rPr>
              <a:t>štětec. </a:t>
            </a:r>
          </a:p>
          <a:p>
            <a:pPr marL="0" indent="0">
              <a:buNone/>
            </a:pPr>
            <a:endParaRPr lang="cs-CZ" sz="2800" dirty="0" smtClean="0">
              <a:latin typeface="Mistral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Mistral" pitchFamily="66" charset="0"/>
              </a:rPr>
              <a:t>Tvrdý karton A3 celý namočíme čistou vodou, vodu v kelímku zabarvíme na modro. Takto zředěnou barvou vytvoříme na kartonu rozpité světlé nebe. </a:t>
            </a:r>
          </a:p>
          <a:p>
            <a:pPr marL="0" indent="0">
              <a:buNone/>
            </a:pPr>
            <a:endParaRPr lang="cs-CZ" sz="2800" dirty="0" smtClean="0">
              <a:latin typeface="Mistral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Mistral" pitchFamily="66" charset="0"/>
              </a:rPr>
              <a:t>Necháme uschnout.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017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Mistral" pitchFamily="66" charset="0"/>
              </a:rPr>
              <a:t>Podle předložených knih a fotografií si nakresli siluetu ptáka v letu. Umístíme do středu papíru!</a:t>
            </a:r>
            <a:endParaRPr lang="cs-CZ" sz="3600" dirty="0">
              <a:latin typeface="Mistral" pitchFamily="66" charset="0"/>
            </a:endParaRPr>
          </a:p>
        </p:txBody>
      </p:sp>
      <p:pic>
        <p:nvPicPr>
          <p:cNvPr id="1026" name="Picture 2" descr="C:\Users\pc\Desktop\fotky březen2012\01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3671" y="1600200"/>
            <a:ext cx="3416658" cy="45259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5360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Mistral" pitchFamily="66" charset="0"/>
              </a:rPr>
              <a:t>Papír s kresbou ptáka podložíme podložkou a řezákem siluetu vyřízneme. Výsledkem je papír s otvorem – šablona. </a:t>
            </a:r>
            <a:endParaRPr lang="cs-CZ" sz="3600" dirty="0">
              <a:latin typeface="Mistral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894404" y="2082260"/>
            <a:ext cx="3416658" cy="4525963"/>
          </a:xfrm>
        </p:spPr>
      </p:pic>
    </p:spTree>
    <p:extLst>
      <p:ext uri="{BB962C8B-B14F-4D97-AF65-F5344CB8AC3E}">
        <p14:creationId xmlns="" xmlns:p14="http://schemas.microsoft.com/office/powerpoint/2010/main" val="101645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74638"/>
            <a:ext cx="5760640" cy="207424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Mistral" pitchFamily="66" charset="0"/>
              </a:rPr>
              <a:t>Šablonu položíme na připravený akvarelový podklad a suchým pastelem ji začneme vybarvovat. Nejdříve tmavší barvou obtáhneme křídla a spodní část, na zbytek těla použijeme světlejší odstíny. Roztíráním barev vyplníme celou šablonu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04864"/>
            <a:ext cx="5445988" cy="4111187"/>
          </a:xfrm>
        </p:spPr>
      </p:pic>
    </p:spTree>
    <p:extLst>
      <p:ext uri="{BB962C8B-B14F-4D97-AF65-F5344CB8AC3E}">
        <p14:creationId xmlns="" xmlns:p14="http://schemas.microsoft.com/office/powerpoint/2010/main" val="380991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274638"/>
            <a:ext cx="6048672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Mistral" pitchFamily="66" charset="0"/>
              </a:rPr>
              <a:t>Postupně na oblohu přidáme další siluety, ale počet nepřeháníme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3671" y="1600200"/>
            <a:ext cx="3416658" cy="4525963"/>
          </a:xfrm>
        </p:spPr>
      </p:pic>
    </p:spTree>
    <p:extLst>
      <p:ext uri="{BB962C8B-B14F-4D97-AF65-F5344CB8AC3E}">
        <p14:creationId xmlns="" xmlns:p14="http://schemas.microsoft.com/office/powerpoint/2010/main" val="395757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74638"/>
            <a:ext cx="6048672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Mistral" pitchFamily="66" charset="0"/>
              </a:rPr>
              <a:t>Konečnou práci postříkáme fixativem, aby se křídy nerozmazávaly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284" y="1600200"/>
            <a:ext cx="5995431" cy="4525963"/>
          </a:xfrm>
        </p:spPr>
      </p:pic>
    </p:spTree>
    <p:extLst>
      <p:ext uri="{BB962C8B-B14F-4D97-AF65-F5344CB8AC3E}">
        <p14:creationId xmlns="" xmlns:p14="http://schemas.microsoft.com/office/powerpoint/2010/main" val="354554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="" xmlns:p14="http://schemas.microsoft.com/office/powerpoint/2010/main" val="3023656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326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 </vt:lpstr>
      <vt:lpstr>  Ptáci –    kombinovaná technika   </vt:lpstr>
      <vt:lpstr>První část práce - podklad.</vt:lpstr>
      <vt:lpstr>Podle předložených knih a fotografií si nakresli siluetu ptáka v letu. Umístíme do středu papíru!</vt:lpstr>
      <vt:lpstr>Papír s kresbou ptáka podložíme podložkou a řezákem siluetu vyřízneme. Výsledkem je papír s otvorem – šablona. </vt:lpstr>
      <vt:lpstr>Šablonu položíme na připravený akvarelový podklad a suchým pastelem ji začneme vybarvovat. Nejdříve tmavší barvou obtáhneme křídla a spodní část, na zbytek těla použijeme světlejší odstíny. Roztíráním barev vyplníme celou šablonu. </vt:lpstr>
      <vt:lpstr>Postupně na oblohu přidáme další siluety, ale počet nepřeháníme.</vt:lpstr>
      <vt:lpstr>Konečnou práci postříkáme fixativem, aby se křídy nerozmazávaly.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 –    kombinovaná technika</dc:title>
  <dc:creator>pc</dc:creator>
  <cp:lastModifiedBy>Dum</cp:lastModifiedBy>
  <cp:revision>16</cp:revision>
  <dcterms:created xsi:type="dcterms:W3CDTF">2012-05-14T11:56:54Z</dcterms:created>
  <dcterms:modified xsi:type="dcterms:W3CDTF">2013-09-23T19:04:48Z</dcterms:modified>
</cp:coreProperties>
</file>