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9" r:id="rId4"/>
    <p:sldId id="257" r:id="rId5"/>
    <p:sldId id="260" r:id="rId6"/>
    <p:sldId id="262" r:id="rId7"/>
    <p:sldId id="264" r:id="rId8"/>
    <p:sldId id="265" r:id="rId9"/>
    <p:sldId id="266" r:id="rId10"/>
    <p:sldId id="267" r:id="rId11"/>
    <p:sldId id="268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528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320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024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145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8163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8399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395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914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4600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8842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6140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8914A-B3F0-4358-A533-0BCFA5303CA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47D55-B391-4E39-83FC-2286682D4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085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</a:t>
            </a:r>
            <a:r>
              <a:rPr lang="cs-CZ" dirty="0"/>
              <a:t>6</a:t>
            </a:r>
            <a:r>
              <a:rPr lang="cs-CZ" dirty="0" smtClean="0"/>
              <a:t>. – 9. ročník</a:t>
            </a:r>
          </a:p>
          <a:p>
            <a:r>
              <a:rPr lang="cs-CZ" dirty="0" smtClean="0"/>
              <a:t>TÉMA:  Sbírka motýlů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29.2.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VY_32_INOVACE_12_IS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090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jsou motýli a tvary jejich křídel.</a:t>
            </a:r>
          </a:p>
          <a:p>
            <a:r>
              <a:rPr lang="cs-CZ" sz="2400" dirty="0" smtClean="0"/>
              <a:t>cíl – opakovaným tiskem a prořezáním vytvořit dojem sbírky motýlů.</a:t>
            </a:r>
            <a:endParaRPr lang="cs-CZ" sz="2400" dirty="0"/>
          </a:p>
          <a:p>
            <a:r>
              <a:rPr lang="cs-CZ" sz="2400" dirty="0" smtClean="0"/>
              <a:t>Pomůcky</a:t>
            </a:r>
            <a:r>
              <a:rPr lang="cs-CZ" sz="2400" dirty="0"/>
              <a:t>: </a:t>
            </a:r>
            <a:r>
              <a:rPr lang="cs-CZ" sz="2400" dirty="0" smtClean="0"/>
              <a:t> </a:t>
            </a:r>
            <a:r>
              <a:rPr lang="cs-CZ" sz="2400" dirty="0"/>
              <a:t>tvrdý karton formát </a:t>
            </a:r>
            <a:r>
              <a:rPr lang="cs-CZ" sz="2400" dirty="0" smtClean="0"/>
              <a:t>A3, </a:t>
            </a:r>
            <a:r>
              <a:rPr lang="cs-CZ" sz="2400" dirty="0"/>
              <a:t>tužka, </a:t>
            </a:r>
            <a:r>
              <a:rPr lang="cs-CZ" sz="2400" dirty="0" smtClean="0"/>
              <a:t>guma, štětec, tempery, kelímek s vodou, tuž, řezák, podložka.</a:t>
            </a:r>
          </a:p>
          <a:p>
            <a:r>
              <a:rPr lang="cs-CZ" sz="2400" dirty="0" smtClean="0"/>
              <a:t>Práce byla ověřována v 6. – 9. ročnících.</a:t>
            </a:r>
          </a:p>
          <a:p>
            <a:r>
              <a:rPr lang="cs-CZ" sz="2400" dirty="0" smtClean="0"/>
              <a:t>Pilotáž – opakovaný tisk je pro žáky pracnější a je pro ně těžké udržet okolí motýlů čisté. Ale výsledek stojí za to.</a:t>
            </a:r>
          </a:p>
        </p:txBody>
      </p:sp>
    </p:spTree>
    <p:extLst>
      <p:ext uri="{BB962C8B-B14F-4D97-AF65-F5344CB8AC3E}">
        <p14:creationId xmlns:p14="http://schemas.microsoft.com/office/powerpoint/2010/main" xmlns="" val="1079288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istral" pitchFamily="66" charset="0"/>
                <a:cs typeface="Times New Roman" pitchFamily="18" charset="0"/>
              </a:rPr>
              <a:t>Sbírka motýlů</a:t>
            </a:r>
            <a:endParaRPr lang="cs-CZ" sz="7200" dirty="0">
              <a:latin typeface="Mistral" pitchFamily="66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  <a:cs typeface="Andalus" pitchFamily="18" charset="-78"/>
              </a:rPr>
              <a:t>Tisk a prořezávání</a:t>
            </a:r>
            <a:endParaRPr lang="cs-CZ" sz="4000" dirty="0">
              <a:latin typeface="Mistral" pitchFamily="66" charset="0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846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725144"/>
            <a:ext cx="5328592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516016" cy="115212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Tvrdý karton formátu A3 přeložíme na půlku.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004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Autofit/>
          </a:bodyPr>
          <a:lstStyle/>
          <a:p>
            <a:r>
              <a:rPr lang="cs-CZ" sz="3600" dirty="0">
                <a:latin typeface="Mistral" pitchFamily="66" charset="0"/>
              </a:rPr>
              <a:t>Postupně ke středovému ohybu ohneme obě strany papíru.</a:t>
            </a:r>
          </a:p>
          <a:p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685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Tím nám vzniknou 4 stejně velké plochy.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617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907704" y="4725144"/>
            <a:ext cx="5370984" cy="754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25144"/>
            <a:ext cx="5442992" cy="144705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Do obou vnitřních dílů nakreslíme půlku motýlího těla. Kresbu uděláme tužkou a snažíme se o jednoduchý tvar- křídla se následně vyřezávají . Čím jsou motýli větší, tím lépe hotová práce </a:t>
            </a:r>
            <a:r>
              <a:rPr lang="cs-CZ" sz="2400" dirty="0" smtClean="0">
                <a:latin typeface="Mistral" pitchFamily="66" charset="0"/>
              </a:rPr>
              <a:t>vypadá. </a:t>
            </a:r>
            <a:r>
              <a:rPr lang="cs-CZ" sz="2400" dirty="0" smtClean="0">
                <a:latin typeface="Mistral" pitchFamily="66" charset="0"/>
              </a:rPr>
              <a:t>Doporučuji vždy dva pod sebe.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32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797152"/>
            <a:ext cx="5515000" cy="137504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Nachystáme si tempery, které minimálně ředíme </a:t>
            </a:r>
            <a:r>
              <a:rPr lang="cs-CZ" sz="2400" dirty="0" smtClean="0">
                <a:latin typeface="Mistral" pitchFamily="66" charset="0"/>
              </a:rPr>
              <a:t>vodou. </a:t>
            </a:r>
            <a:r>
              <a:rPr lang="cs-CZ" sz="2400" dirty="0" smtClean="0">
                <a:latin typeface="Mistral" pitchFamily="66" charset="0"/>
              </a:rPr>
              <a:t>Hustou temperou namalujeme vždy jednou barvou část a tu ihned </a:t>
            </a:r>
            <a:r>
              <a:rPr lang="cs-CZ" sz="2400" dirty="0" smtClean="0">
                <a:latin typeface="Mistral" pitchFamily="66" charset="0"/>
              </a:rPr>
              <a:t>obtiskneme. </a:t>
            </a:r>
            <a:r>
              <a:rPr lang="cs-CZ" sz="2400" dirty="0" smtClean="0">
                <a:latin typeface="Mistral" pitchFamily="66" charset="0"/>
              </a:rPr>
              <a:t>Postupným obtiskáváním takto vybarvíme celého motýla.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852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63688" y="4725144"/>
            <a:ext cx="5515000" cy="754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Tiskneme pouze tělo a křídla, tykadla dokreslíme tuší a </a:t>
            </a:r>
            <a:r>
              <a:rPr lang="cs-CZ" sz="3200" dirty="0" err="1" smtClean="0">
                <a:latin typeface="Mistral" pitchFamily="66" charset="0"/>
              </a:rPr>
              <a:t>redisperem</a:t>
            </a:r>
            <a:r>
              <a:rPr lang="cs-CZ" sz="3200" dirty="0" smtClean="0">
                <a:latin typeface="Mistral" pitchFamily="66" charset="0"/>
              </a:rPr>
              <a:t> při závěrečném obtahování.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515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679425"/>
            <a:ext cx="5400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414392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Uschlou práci obtáhneme tuší a </a:t>
            </a:r>
            <a:r>
              <a:rPr lang="cs-CZ" sz="3200" dirty="0" err="1" smtClean="0">
                <a:latin typeface="Mistral" pitchFamily="66" charset="0"/>
              </a:rPr>
              <a:t>redisperem</a:t>
            </a:r>
            <a:r>
              <a:rPr lang="cs-CZ" sz="3200" dirty="0" smtClean="0">
                <a:latin typeface="Mistral" pitchFamily="66" charset="0"/>
              </a:rPr>
              <a:t>,  </a:t>
            </a:r>
            <a:r>
              <a:rPr lang="cs-CZ" sz="3200" dirty="0" smtClean="0">
                <a:latin typeface="Mistral" pitchFamily="66" charset="0"/>
              </a:rPr>
              <a:t>domalujeme tykadla a dáme schnout.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055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6500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25144"/>
            <a:ext cx="5442992" cy="144705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Práci podložíme podložkou na vyřezávání , uchopíme řezák a opatrně vyřízneme pouze obrysy křídel. Tělo a hlavička zůstanou neprořezané a drží motýla na ploše. Křídla vytvarujeme, aby mírně odstávala  a práce připomínala sběratelskou vitrínu.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469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Mistral" pitchFamily="66" charset="0"/>
              </a:rPr>
              <a:t>Foto - archiv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55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321</Words>
  <Application>Microsoft Office PowerPoint</Application>
  <PresentationFormat>Předvádění na obrazovce (4:3)</PresentationFormat>
  <Paragraphs>37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 </vt:lpstr>
      <vt:lpstr>Sbírka motýlů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12</cp:revision>
  <dcterms:created xsi:type="dcterms:W3CDTF">2012-05-23T16:11:06Z</dcterms:created>
  <dcterms:modified xsi:type="dcterms:W3CDTF">2013-09-23T18:36:44Z</dcterms:modified>
</cp:coreProperties>
</file>