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82" r:id="rId3"/>
    <p:sldId id="257" r:id="rId4"/>
    <p:sldId id="268" r:id="rId5"/>
    <p:sldId id="260" r:id="rId6"/>
    <p:sldId id="269" r:id="rId7"/>
    <p:sldId id="267" r:id="rId8"/>
    <p:sldId id="273" r:id="rId9"/>
    <p:sldId id="274" r:id="rId10"/>
    <p:sldId id="275" r:id="rId11"/>
    <p:sldId id="276" r:id="rId12"/>
    <p:sldId id="279" r:id="rId13"/>
    <p:sldId id="280" r:id="rId14"/>
    <p:sldId id="28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589A3-B49D-4AE5-800F-0E50507D3D3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D8931-C9B9-47EB-BF7C-1C883B4DB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34121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589A3-B49D-4AE5-800F-0E50507D3D3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D8931-C9B9-47EB-BF7C-1C883B4DB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9399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589A3-B49D-4AE5-800F-0E50507D3D3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D8931-C9B9-47EB-BF7C-1C883B4DB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4365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589A3-B49D-4AE5-800F-0E50507D3D3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D8931-C9B9-47EB-BF7C-1C883B4DB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323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589A3-B49D-4AE5-800F-0E50507D3D3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D8931-C9B9-47EB-BF7C-1C883B4DB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5583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589A3-B49D-4AE5-800F-0E50507D3D3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D8931-C9B9-47EB-BF7C-1C883B4DB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990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589A3-B49D-4AE5-800F-0E50507D3D3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D8931-C9B9-47EB-BF7C-1C883B4DB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62253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589A3-B49D-4AE5-800F-0E50507D3D3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D8931-C9B9-47EB-BF7C-1C883B4DB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5515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589A3-B49D-4AE5-800F-0E50507D3D3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D8931-C9B9-47EB-BF7C-1C883B4DB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28318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589A3-B49D-4AE5-800F-0E50507D3D3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D8931-C9B9-47EB-BF7C-1C883B4DB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07808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589A3-B49D-4AE5-800F-0E50507D3D3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D8931-C9B9-47EB-BF7C-1C883B4DB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429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9589A3-B49D-4AE5-800F-0E50507D3D3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1D8931-C9B9-47EB-BF7C-1C883B4DB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0787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Výtvarná výchova</a:t>
            </a:r>
          </a:p>
          <a:p>
            <a:r>
              <a:rPr lang="cs-CZ" dirty="0" smtClean="0"/>
              <a:t>ROČNÍK: 4. – 6. ročník</a:t>
            </a:r>
          </a:p>
          <a:p>
            <a:r>
              <a:rPr lang="cs-CZ" dirty="0" smtClean="0"/>
              <a:t>TÉMA:  Tulipány</a:t>
            </a:r>
          </a:p>
          <a:p>
            <a:r>
              <a:rPr lang="cs-CZ" dirty="0" smtClean="0"/>
              <a:t>AUTOR:  Iveta Svobodová</a:t>
            </a:r>
          </a:p>
          <a:p>
            <a:r>
              <a:rPr lang="cs-CZ" dirty="0" smtClean="0"/>
              <a:t>DATUM VYTVOŘENÍ:  6.3.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VY_32_INOVACE_13_IS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5084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práce je určena pro žáky 1 . i  2. stupně ZŠ</a:t>
            </a:r>
          </a:p>
          <a:p>
            <a:r>
              <a:rPr lang="cs-CZ" sz="2400" dirty="0" smtClean="0"/>
              <a:t>tématem tohoto cvičení je akvarel a prostorová práce s papírem</a:t>
            </a:r>
          </a:p>
          <a:p>
            <a:r>
              <a:rPr lang="cs-CZ" sz="2400" dirty="0" smtClean="0"/>
              <a:t>cíl – Za pomoci techniky akvarelu a sešívačky docílení prostorového dojmu květin.</a:t>
            </a:r>
          </a:p>
          <a:p>
            <a:r>
              <a:rPr lang="cs-CZ" sz="2400" dirty="0"/>
              <a:t>Pomůcky: </a:t>
            </a:r>
            <a:r>
              <a:rPr lang="cs-CZ" sz="2400" dirty="0" smtClean="0"/>
              <a:t> </a:t>
            </a:r>
            <a:r>
              <a:rPr lang="cs-CZ" sz="2400" dirty="0"/>
              <a:t>tvrdý karton formát </a:t>
            </a:r>
            <a:r>
              <a:rPr lang="cs-CZ" sz="2400" dirty="0" smtClean="0"/>
              <a:t>A3 2x, tužka</a:t>
            </a:r>
            <a:r>
              <a:rPr lang="cs-CZ" sz="2400" dirty="0"/>
              <a:t>, guma, </a:t>
            </a:r>
            <a:r>
              <a:rPr lang="cs-CZ" sz="2400" dirty="0" smtClean="0"/>
              <a:t>vodové barvy, kelímek s vodou, silnější kulatý štětec, nůžky, sešívačka, lepidlo Herkules.</a:t>
            </a:r>
          </a:p>
          <a:p>
            <a:r>
              <a:rPr lang="cs-CZ" sz="2400" dirty="0" smtClean="0"/>
              <a:t>Práce byla ověřována v 4. – 6. ročnících.</a:t>
            </a:r>
          </a:p>
          <a:p>
            <a:r>
              <a:rPr lang="cs-CZ" sz="2400" dirty="0" smtClean="0"/>
              <a:t>Pilotáž -  práce je velice jednoduchá a efektní. Na 1. stupni je potřeba pomoci žákům se sešíváním květů.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47271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772816"/>
            <a:ext cx="9144000" cy="1656184"/>
          </a:xfrm>
        </p:spPr>
        <p:txBody>
          <a:bodyPr>
            <a:normAutofit/>
          </a:bodyPr>
          <a:lstStyle/>
          <a:p>
            <a:r>
              <a:rPr lang="cs-CZ" sz="6600" dirty="0" smtClean="0">
                <a:latin typeface="Mistral" pitchFamily="66" charset="0"/>
              </a:rPr>
              <a:t>Tulipány</a:t>
            </a:r>
            <a:endParaRPr lang="cs-CZ" sz="6600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501008"/>
            <a:ext cx="8301608" cy="79208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Mistral" pitchFamily="66" charset="0"/>
              </a:rPr>
              <a:t>Akvarel a sešívání</a:t>
            </a:r>
            <a:endParaRPr lang="cs-CZ" sz="48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9599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444008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75" b="21875"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475656" y="4725144"/>
            <a:ext cx="6264696" cy="1447056"/>
          </a:xfrm>
        </p:spPr>
        <p:txBody>
          <a:bodyPr>
            <a:noAutofit/>
          </a:bodyPr>
          <a:lstStyle/>
          <a:p>
            <a:r>
              <a:rPr lang="cs-CZ" sz="2400" dirty="0" smtClean="0">
                <a:latin typeface="Mistral" pitchFamily="66" charset="0"/>
              </a:rPr>
              <a:t>Tvrdý karton formátu A3 si položíme před sebe na výšku, nachystáme si vodové barvy, kelímek s vodou a  kulatý štětec . Namícháme si zelenou barvu a štětcem  pohybem od kraje do plochy tvoříme trávu . Je lepší použít aspoň dva odstíny zelené, aby byla plocha živější.</a:t>
            </a:r>
            <a:endParaRPr lang="cs-CZ" sz="24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3239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516016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691" b="21691"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907704" y="4941168"/>
            <a:ext cx="5370984" cy="1512168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Mistral" pitchFamily="66" charset="0"/>
              </a:rPr>
              <a:t>Do kelímku si dáme čistou vodu, kterou mírně zabarvíme modrou barvou a tou na zbývající ploše namalujeme nebe.</a:t>
            </a:r>
            <a:endParaRPr lang="cs-CZ" sz="28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961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3720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5085184"/>
            <a:ext cx="5442992" cy="1087016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Mistral" pitchFamily="66" charset="0"/>
              </a:rPr>
              <a:t>Na další karton A3 si nakreslíme tulipány.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807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4509120"/>
            <a:ext cx="5400600" cy="14401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5013176"/>
            <a:ext cx="5442992" cy="1512168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Mistral" pitchFamily="66" charset="0"/>
              </a:rPr>
              <a:t>Tulipány vybarvíme vodovými barvami a necháme uschnout.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5145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299992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797152"/>
            <a:ext cx="5486400" cy="1524942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Mistral" pitchFamily="66" charset="0"/>
              </a:rPr>
              <a:t>Po zaschnutí je </a:t>
            </a:r>
            <a:r>
              <a:rPr lang="cs-CZ" sz="2800" dirty="0" err="1" smtClean="0">
                <a:latin typeface="Mistral" pitchFamily="66" charset="0"/>
              </a:rPr>
              <a:t>vystříhneme</a:t>
            </a:r>
            <a:r>
              <a:rPr lang="cs-CZ" sz="2800" dirty="0" smtClean="0">
                <a:latin typeface="Mistral" pitchFamily="66" charset="0"/>
              </a:rPr>
              <a:t> a pak na každém uděláme podle obrázku dva zástřihy od stonku rovně do květu . Zástřihy zasahují asi do jedné třetiny květu.</a:t>
            </a:r>
            <a:endParaRPr lang="cs-CZ" sz="28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0483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516016" cy="6856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07704" y="4941168"/>
            <a:ext cx="5370984" cy="1231032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Mistral" pitchFamily="66" charset="0"/>
              </a:rPr>
              <a:t>Zástřihy máme nachystané a budeme sešívačkou sešívat, aby květ byl plastický.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070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299992" cy="68560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5157192"/>
            <a:ext cx="5486400" cy="948878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Mistral" pitchFamily="66" charset="0"/>
              </a:rPr>
              <a:t>Zástřihy přeložíme přes sebe.</a:t>
            </a:r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9338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444008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5157192"/>
            <a:ext cx="5442992" cy="1015008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>
                <a:latin typeface="Mistral" pitchFamily="66" charset="0"/>
              </a:rPr>
              <a:t>Přeložené zástřihy si přidržíme a sešívačkou sešijeme.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9204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444008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797152"/>
            <a:ext cx="5472608" cy="1375048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Mistral" pitchFamily="66" charset="0"/>
              </a:rPr>
              <a:t>Na připravený podklad tulipány nalepujeme tak, že lepidlem natřeme pouze stonek a trochu lepidla dáme pod prostřední zoubek tulipánu.</a:t>
            </a:r>
            <a:endParaRPr lang="cs-CZ" sz="28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3660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92288" y="836712"/>
            <a:ext cx="5486400" cy="4968552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7871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31840" y="4365104"/>
            <a:ext cx="3283768" cy="926778"/>
          </a:xfrm>
        </p:spPr>
        <p:txBody>
          <a:bodyPr>
            <a:noAutofit/>
          </a:bodyPr>
          <a:lstStyle/>
          <a:p>
            <a:r>
              <a:rPr lang="cs-CZ" sz="2400" dirty="0">
                <a:latin typeface="Mistral" pitchFamily="66" charset="0"/>
              </a:rPr>
              <a:t>Foto - archiv autorky</a:t>
            </a:r>
            <a:br>
              <a:rPr lang="cs-CZ" sz="2400" dirty="0">
                <a:latin typeface="Mistral" pitchFamily="66" charset="0"/>
              </a:rPr>
            </a:br>
            <a:endParaRPr lang="cs-CZ" sz="2400" dirty="0">
              <a:latin typeface="Mistral" pitchFamily="66" charset="0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516016" cy="79921"/>
          </a:xfrm>
        </p:spPr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 flipV="1">
            <a:off x="1792288" y="6172200"/>
            <a:ext cx="5444008" cy="65112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133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326</Words>
  <Application>Microsoft Office PowerPoint</Application>
  <PresentationFormat>Předvádění na obrazovce (4:3)</PresentationFormat>
  <Paragraphs>37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 </vt:lpstr>
      <vt:lpstr>Tulipány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Foto - archiv autorky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EU14</cp:lastModifiedBy>
  <cp:revision>11</cp:revision>
  <dcterms:created xsi:type="dcterms:W3CDTF">2012-05-23T15:58:21Z</dcterms:created>
  <dcterms:modified xsi:type="dcterms:W3CDTF">2012-06-19T10:27:45Z</dcterms:modified>
</cp:coreProperties>
</file>