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9" r:id="rId4"/>
    <p:sldId id="260" r:id="rId5"/>
    <p:sldId id="262" r:id="rId6"/>
    <p:sldId id="263" r:id="rId7"/>
    <p:sldId id="264" r:id="rId8"/>
    <p:sldId id="265" r:id="rId9"/>
    <p:sldId id="266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435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455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79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8713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684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8345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1755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397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878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8656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081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E3ABD-7C3D-42FF-8C7A-FABFD033F0F8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62C7D-527D-463D-8153-8F417C1413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311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 6. – 9. ročník</a:t>
            </a:r>
          </a:p>
          <a:p>
            <a:r>
              <a:rPr lang="cs-CZ" dirty="0" smtClean="0"/>
              <a:t>TÉMA:  V kině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22.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VY_32_INOVACE_15_IS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58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tohoto cvičení je pochopení perspektivy</a:t>
            </a:r>
          </a:p>
          <a:p>
            <a:r>
              <a:rPr lang="cs-CZ" sz="2400" dirty="0" smtClean="0"/>
              <a:t>cíl – vytvoření prostorového objektu zobrazujícího prostor kina s diváky</a:t>
            </a:r>
          </a:p>
          <a:p>
            <a:r>
              <a:rPr lang="cs-CZ" sz="2400" dirty="0"/>
              <a:t>Pomůcky: </a:t>
            </a:r>
            <a:r>
              <a:rPr lang="cs-CZ" sz="2400" dirty="0" smtClean="0"/>
              <a:t> </a:t>
            </a:r>
            <a:r>
              <a:rPr lang="cs-CZ" sz="2400" dirty="0"/>
              <a:t>tvrdý karton formát </a:t>
            </a:r>
            <a:r>
              <a:rPr lang="cs-CZ" sz="2400" dirty="0" smtClean="0"/>
              <a:t>A3,  </a:t>
            </a:r>
            <a:r>
              <a:rPr lang="cs-CZ" sz="2400" dirty="0"/>
              <a:t>pravítko, tužka, guma, </a:t>
            </a:r>
            <a:r>
              <a:rPr lang="cs-CZ" sz="2400" dirty="0" smtClean="0"/>
              <a:t>časopisy, nůžky, lepidlo, fix nebo </a:t>
            </a:r>
            <a:r>
              <a:rPr lang="cs-CZ" sz="2400" dirty="0" err="1" smtClean="0"/>
              <a:t>redispero</a:t>
            </a:r>
            <a:r>
              <a:rPr lang="cs-CZ" sz="2400" dirty="0" smtClean="0"/>
              <a:t> a tuš, řezák a podložku</a:t>
            </a:r>
          </a:p>
          <a:p>
            <a:r>
              <a:rPr lang="cs-CZ" sz="2400" dirty="0" smtClean="0"/>
              <a:t>Práce byla ověřována v 6. – 9. ročnících. Všechny přípravné práce jsou velice jednoduché, jedinou náročnější část představuje vyřezávání hlav.</a:t>
            </a:r>
          </a:p>
        </p:txBody>
      </p:sp>
    </p:spTree>
    <p:extLst>
      <p:ext uri="{BB962C8B-B14F-4D97-AF65-F5344CB8AC3E}">
        <p14:creationId xmlns:p14="http://schemas.microsoft.com/office/powerpoint/2010/main" xmlns="" val="1589878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204864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latin typeface="Mistral" pitchFamily="66" charset="0"/>
              </a:rPr>
              <a:t>V KINĚ</a:t>
            </a:r>
            <a:endParaRPr lang="cs-CZ" sz="80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</a:rPr>
              <a:t>Prořezávání + Koláž 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928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1" y="273050"/>
            <a:ext cx="2890664" cy="596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476672"/>
            <a:ext cx="2997969" cy="5649491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Tvrdý karton formátu A3 si položíme na výšku a rozměříme podle obrázku . Narýsujeme vodorovné čáry tužkou . Do čar označených hlavičkou nakreslíme sedící diváky . Hlavy děláme tak velké, aby se nám dotýkaly vrchní linky . Účesy musí být jednoduché, hlavy budeme vyřezávat řezákem.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524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1" y="273050"/>
            <a:ext cx="2962672" cy="596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1124744"/>
            <a:ext cx="2853953" cy="5001419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Nakreslené hlavy obtáhneme fixem  nebo </a:t>
            </a:r>
            <a:r>
              <a:rPr lang="cs-CZ" sz="4000" dirty="0" err="1" smtClean="0">
                <a:latin typeface="Mistral" pitchFamily="66" charset="0"/>
              </a:rPr>
              <a:t>redisperem</a:t>
            </a:r>
            <a:r>
              <a:rPr lang="cs-CZ" sz="4000" dirty="0" smtClean="0">
                <a:latin typeface="Mistral" pitchFamily="66" charset="0"/>
              </a:rPr>
              <a:t>  a </a:t>
            </a:r>
            <a:r>
              <a:rPr lang="cs-CZ" sz="4000" dirty="0" smtClean="0">
                <a:latin typeface="Mistral" pitchFamily="66" charset="0"/>
              </a:rPr>
              <a:t>tuší, </a:t>
            </a:r>
            <a:r>
              <a:rPr lang="cs-CZ" sz="4000" dirty="0" smtClean="0">
                <a:latin typeface="Mistral" pitchFamily="66" charset="0"/>
              </a:rPr>
              <a:t>můžeme i vystínovat.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523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1" y="273050"/>
            <a:ext cx="2962672" cy="596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365" y="273526"/>
            <a:ext cx="4389120" cy="5852160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39552" y="1196752"/>
            <a:ext cx="2925961" cy="4929411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Do volné plochy formou koláže vytvoříme jakýkoliv </a:t>
            </a:r>
            <a:r>
              <a:rPr lang="cs-CZ" sz="3600" dirty="0" smtClean="0">
                <a:latin typeface="Mistral" pitchFamily="66" charset="0"/>
              </a:rPr>
              <a:t>děj, </a:t>
            </a:r>
            <a:r>
              <a:rPr lang="cs-CZ" sz="3600" dirty="0" smtClean="0">
                <a:latin typeface="Mistral" pitchFamily="66" charset="0"/>
              </a:rPr>
              <a:t>vznikne nám filmové plátno.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958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10" name="Zástupný symbol pro obrázek 9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763688" y="4725144"/>
            <a:ext cx="5904656" cy="144705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Všechny vodorovné čáry </a:t>
            </a:r>
            <a:r>
              <a:rPr lang="cs-CZ" sz="2800" dirty="0" err="1" smtClean="0">
                <a:latin typeface="Mistral" pitchFamily="66" charset="0"/>
              </a:rPr>
              <a:t>prorýhneme</a:t>
            </a:r>
            <a:r>
              <a:rPr lang="cs-CZ" sz="2800" dirty="0" smtClean="0">
                <a:latin typeface="Mistral" pitchFamily="66" charset="0"/>
              </a:rPr>
              <a:t> podle pravítka jakýmkoli tupým předmětem , aby šlo z celé plochy kromě filmového plátna poskládat harmoniku . To uděláme , ale až nakonec.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746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619672" y="4725144"/>
            <a:ext cx="6120680" cy="144705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Teď vezmeme řezák a hlavičky vyřežeme . Vyřezáváme je tak , aby za krk držely za spodní linku . Po vyříznutí složíme z práce podle </a:t>
            </a:r>
            <a:r>
              <a:rPr lang="cs-CZ" sz="2800" dirty="0" err="1" smtClean="0">
                <a:latin typeface="Mistral" pitchFamily="66" charset="0"/>
              </a:rPr>
              <a:t>prorýhnutí</a:t>
            </a:r>
            <a:r>
              <a:rPr lang="cs-CZ" sz="2800" dirty="0" smtClean="0">
                <a:latin typeface="Mistral" pitchFamily="66" charset="0"/>
              </a:rPr>
              <a:t> harmoniku a hlavičky vyklopíme směrem nahoru.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846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157192"/>
            <a:ext cx="5442992" cy="10150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A máme kino s diváky.</a:t>
            </a:r>
          </a:p>
          <a:p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467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71774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293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 </vt:lpstr>
      <vt:lpstr>V KINĚ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13</cp:revision>
  <dcterms:created xsi:type="dcterms:W3CDTF">2012-05-26T11:09:10Z</dcterms:created>
  <dcterms:modified xsi:type="dcterms:W3CDTF">2013-09-23T18:40:59Z</dcterms:modified>
</cp:coreProperties>
</file>