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7" r:id="rId3"/>
    <p:sldId id="261" r:id="rId4"/>
    <p:sldId id="260" r:id="rId5"/>
    <p:sldId id="270" r:id="rId6"/>
    <p:sldId id="265" r:id="rId7"/>
    <p:sldId id="268" r:id="rId8"/>
    <p:sldId id="269" r:id="rId9"/>
    <p:sldId id="274" r:id="rId10"/>
    <p:sldId id="272" r:id="rId11"/>
    <p:sldId id="273" r:id="rId12"/>
    <p:sldId id="275" r:id="rId13"/>
    <p:sldId id="27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A7902-30F7-4BA0-80CD-DD8E7D0B545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78BD7-A3CD-442D-8E92-594019438B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8221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A7902-30F7-4BA0-80CD-DD8E7D0B545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78BD7-A3CD-442D-8E92-594019438B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915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A7902-30F7-4BA0-80CD-DD8E7D0B545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78BD7-A3CD-442D-8E92-594019438B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108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A7902-30F7-4BA0-80CD-DD8E7D0B545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78BD7-A3CD-442D-8E92-594019438B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5049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A7902-30F7-4BA0-80CD-DD8E7D0B545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78BD7-A3CD-442D-8E92-594019438B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02986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A7902-30F7-4BA0-80CD-DD8E7D0B545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78BD7-A3CD-442D-8E92-594019438B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9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A7902-30F7-4BA0-80CD-DD8E7D0B545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78BD7-A3CD-442D-8E92-594019438B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937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A7902-30F7-4BA0-80CD-DD8E7D0B545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78BD7-A3CD-442D-8E92-594019438B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056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A7902-30F7-4BA0-80CD-DD8E7D0B545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78BD7-A3CD-442D-8E92-594019438B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520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A7902-30F7-4BA0-80CD-DD8E7D0B545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78BD7-A3CD-442D-8E92-594019438B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330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A7902-30F7-4BA0-80CD-DD8E7D0B545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78BD7-A3CD-442D-8E92-594019438B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471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4A7902-30F7-4BA0-80CD-DD8E7D0B5457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878BD7-A3CD-442D-8E92-594019438B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249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Výtvarná výchova</a:t>
            </a:r>
          </a:p>
          <a:p>
            <a:r>
              <a:rPr lang="cs-CZ" dirty="0" smtClean="0"/>
              <a:t>ROČNÍK: 6. – 9. ročník</a:t>
            </a:r>
          </a:p>
          <a:p>
            <a:r>
              <a:rPr lang="cs-CZ" dirty="0" smtClean="0"/>
              <a:t>TÉMA:  Skládaná krajina</a:t>
            </a:r>
          </a:p>
          <a:p>
            <a:r>
              <a:rPr lang="cs-CZ" dirty="0" smtClean="0"/>
              <a:t>AUTOR:  Iveta Svobodová</a:t>
            </a:r>
          </a:p>
          <a:p>
            <a:r>
              <a:rPr lang="cs-CZ" dirty="0" smtClean="0"/>
              <a:t>DATUM VYTVOŘENÍ:  5. 6.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VY_32_INOVACE_16_IS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120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práce je určena pro žáky 2. stupně ZŠ</a:t>
            </a:r>
          </a:p>
          <a:p>
            <a:r>
              <a:rPr lang="cs-CZ" sz="2400" dirty="0" smtClean="0"/>
              <a:t>tématem tohoto cvičení je prostorová tvorba.</a:t>
            </a:r>
          </a:p>
          <a:p>
            <a:r>
              <a:rPr lang="cs-CZ" sz="2400" dirty="0" smtClean="0"/>
              <a:t>cíl – procvičení stříhání</a:t>
            </a:r>
          </a:p>
          <a:p>
            <a:r>
              <a:rPr lang="cs-CZ" sz="2400" dirty="0"/>
              <a:t>Pomůcky</a:t>
            </a:r>
            <a:r>
              <a:rPr lang="cs-CZ" sz="2400" dirty="0" smtClean="0"/>
              <a:t>: 3 kusy tvrdého kartonu formátu A3, tužka, guma, vodové barvy a houbička, nůžky, lepidlo. </a:t>
            </a:r>
          </a:p>
          <a:p>
            <a:r>
              <a:rPr lang="cs-CZ" sz="2400" dirty="0" smtClean="0"/>
              <a:t>Pilotáž – žáci se potrápili vystřihováním, které je pro některé kupodivu stále problémem i na 2. stupni. Tupování zvládli bez problémů, jen při nalepování bylo nutné jim neustále zdůrazňovat, že čím míň práci přilepí, tím lépe bude vypadat.</a:t>
            </a:r>
          </a:p>
        </p:txBody>
      </p:sp>
    </p:spTree>
    <p:extLst>
      <p:ext uri="{BB962C8B-B14F-4D97-AF65-F5344CB8AC3E}">
        <p14:creationId xmlns:p14="http://schemas.microsoft.com/office/powerpoint/2010/main" val="1036767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1" y="273050"/>
            <a:ext cx="2962672" cy="1316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539552" y="980728"/>
            <a:ext cx="2936305" cy="5339135"/>
          </a:xfrm>
        </p:spPr>
        <p:txBody>
          <a:bodyPr>
            <a:normAutofit/>
          </a:bodyPr>
          <a:lstStyle/>
          <a:p>
            <a:r>
              <a:rPr lang="cs-CZ" sz="3600" dirty="0">
                <a:latin typeface="Mistral" pitchFamily="66" charset="0"/>
              </a:rPr>
              <a:t>Na 3 čtvrtky formátu A4 nakreslíme různé siluety krajiny. Jednu v té nejnižší rovině – tráva, květiny, zvířata…</a:t>
            </a:r>
          </a:p>
        </p:txBody>
      </p:sp>
    </p:spTree>
    <p:extLst>
      <p:ext uri="{BB962C8B-B14F-4D97-AF65-F5344CB8AC3E}">
        <p14:creationId xmlns:p14="http://schemas.microsoft.com/office/powerpoint/2010/main" val="1125310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457201" y="227331"/>
            <a:ext cx="296267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1560" y="1196752"/>
            <a:ext cx="2792289" cy="4907087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Druhou v úrovni stromů a na třetí kopce. Spodek čtvrtky necháme prázdný, siluetu se snažíme nakreslit co nejvýš.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0259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444008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835696" y="5085184"/>
            <a:ext cx="5442992" cy="1087016"/>
          </a:xfrm>
        </p:spPr>
        <p:txBody>
          <a:bodyPr/>
          <a:lstStyle/>
          <a:p>
            <a:r>
              <a:rPr lang="cs-CZ" sz="3600" dirty="0" smtClean="0">
                <a:latin typeface="Mistral" pitchFamily="66" charset="0"/>
              </a:rPr>
              <a:t>Siluety opatrně vystřihneme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327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34680" cy="1316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67544" y="1196752"/>
            <a:ext cx="2997969" cy="4929411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Vystříhané siluety si poskládáme za sebe , abychom viděli, jak bude hotová práce vypadat.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5631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 flipV="1">
            <a:off x="1792288" y="4725144"/>
            <a:ext cx="5227984" cy="7545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10" name="Zástupný symbol pro obrázek 9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1835696" y="4869160"/>
            <a:ext cx="5442992" cy="1303040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Mistral" pitchFamily="66" charset="0"/>
              </a:rPr>
              <a:t>Připravíme si noviny , vodové barvy , kelímek , štětec, vodu a molitanovou houbičku. Vodové barvy si namočíme , rozmícháme a molitanovou houbičkou budeme postupně tupováním barvit jednotlivé části.</a:t>
            </a:r>
            <a:endParaRPr lang="cs-CZ" sz="24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227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516016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835696" y="5013176"/>
            <a:ext cx="5442992" cy="1159024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Nejprve si plochu potupujeme světlejším odstínem.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226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299992" cy="685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835696" y="4941168"/>
            <a:ext cx="5442992" cy="12310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A přes něj opatrně </a:t>
            </a:r>
            <a:r>
              <a:rPr lang="cs-CZ" sz="3200" dirty="0" err="1" smtClean="0">
                <a:latin typeface="Mistral" pitchFamily="66" charset="0"/>
              </a:rPr>
              <a:t>natupujeme</a:t>
            </a:r>
            <a:r>
              <a:rPr lang="cs-CZ" sz="3200" dirty="0" smtClean="0">
                <a:latin typeface="Mistral" pitchFamily="66" charset="0"/>
              </a:rPr>
              <a:t> odstín tmavší.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7090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155976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013176"/>
            <a:ext cx="5442992" cy="1159024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Postupně si takto nachystáme všechny části.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0324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3720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085184"/>
            <a:ext cx="5442992" cy="10870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Nebojíme se použít i výraznější barvy.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2131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34680" cy="59606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467544" y="332656"/>
            <a:ext cx="2997969" cy="5793507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Mistral" pitchFamily="66" charset="0"/>
              </a:rPr>
              <a:t>Připravíme si podklad. Karton formátu A3 přibližně do půlky namočíme čistou vodou a potupujeme jemně modrou barvou . Všechny plochy necháme uschnout . Uschlé siluety si poskládáme na sebe a pouze ve spodních rovných partiích nalepíme na podklad </a:t>
            </a:r>
            <a:r>
              <a:rPr lang="cs-CZ" sz="2800" dirty="0" err="1" smtClean="0">
                <a:latin typeface="Mistral" pitchFamily="66" charset="0"/>
              </a:rPr>
              <a:t>Herkulesem</a:t>
            </a:r>
            <a:r>
              <a:rPr lang="cs-CZ" sz="2800" dirty="0" smtClean="0">
                <a:latin typeface="Mistral" pitchFamily="66" charset="0"/>
              </a:rPr>
              <a:t>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110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13761" y="3244334"/>
            <a:ext cx="23134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Mistral" pitchFamily="66" charset="0"/>
              </a:rPr>
              <a:t>Foto - archiv autorky</a:t>
            </a:r>
          </a:p>
        </p:txBody>
      </p:sp>
    </p:spTree>
    <p:extLst>
      <p:ext uri="{BB962C8B-B14F-4D97-AF65-F5344CB8AC3E}">
        <p14:creationId xmlns:p14="http://schemas.microsoft.com/office/powerpoint/2010/main" val="1859322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320</Words>
  <Application>Microsoft Office PowerPoint</Application>
  <PresentationFormat>Předvádění na obrazovce (4:3)</PresentationFormat>
  <Paragraphs>35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EU14</cp:lastModifiedBy>
  <cp:revision>11</cp:revision>
  <dcterms:created xsi:type="dcterms:W3CDTF">2012-06-03T10:37:15Z</dcterms:created>
  <dcterms:modified xsi:type="dcterms:W3CDTF">2012-06-19T10:30:05Z</dcterms:modified>
</cp:coreProperties>
</file>