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91" r:id="rId3"/>
    <p:sldId id="293" r:id="rId4"/>
    <p:sldId id="258" r:id="rId5"/>
    <p:sldId id="262" r:id="rId6"/>
    <p:sldId id="263" r:id="rId7"/>
    <p:sldId id="269" r:id="rId8"/>
    <p:sldId id="264" r:id="rId9"/>
    <p:sldId id="266" r:id="rId10"/>
    <p:sldId id="268" r:id="rId11"/>
    <p:sldId id="270" r:id="rId12"/>
    <p:sldId id="272" r:id="rId13"/>
    <p:sldId id="273" r:id="rId14"/>
    <p:sldId id="275" r:id="rId15"/>
    <p:sldId id="276" r:id="rId16"/>
    <p:sldId id="278" r:id="rId17"/>
    <p:sldId id="280" r:id="rId18"/>
    <p:sldId id="289" r:id="rId19"/>
    <p:sldId id="284" r:id="rId20"/>
    <p:sldId id="285" r:id="rId21"/>
    <p:sldId id="286" r:id="rId22"/>
    <p:sldId id="288" r:id="rId23"/>
    <p:sldId id="287" r:id="rId24"/>
    <p:sldId id="277" r:id="rId25"/>
    <p:sldId id="29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>
      <p:cViewPr varScale="1">
        <p:scale>
          <a:sx n="103" d="100"/>
          <a:sy n="103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81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5358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2067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101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4248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1354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4324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1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3241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4273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311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167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7BEADB-2DFC-474F-950F-5623A5813D7E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0C1FA4-0036-4579-9FB3-3B2912EFFD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279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5. – 9. ročník</a:t>
            </a:r>
          </a:p>
          <a:p>
            <a:r>
              <a:rPr lang="cs-CZ" dirty="0" smtClean="0"/>
              <a:t>TÉMA:  Kaktusy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6. 6.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VY_32_INOVACE_17_IS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9080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1. - 2. stupně ZŠ</a:t>
            </a:r>
          </a:p>
          <a:p>
            <a:r>
              <a:rPr lang="cs-CZ" sz="2400" dirty="0" smtClean="0"/>
              <a:t>tématem je kombinovaná technika (</a:t>
            </a:r>
            <a:r>
              <a:rPr lang="cs-CZ" sz="2400" dirty="0" err="1" smtClean="0"/>
              <a:t>rezerváž</a:t>
            </a:r>
            <a:r>
              <a:rPr lang="cs-CZ" sz="2400" dirty="0" smtClean="0"/>
              <a:t>, prořezávání, květiny z krepového papíru)</a:t>
            </a:r>
          </a:p>
          <a:p>
            <a:r>
              <a:rPr lang="cs-CZ" sz="2400" dirty="0" smtClean="0"/>
              <a:t>cíl – docílení prostorového efektu minimálními prostředky</a:t>
            </a:r>
          </a:p>
          <a:p>
            <a:r>
              <a:rPr lang="cs-CZ" sz="2400" dirty="0"/>
              <a:t>Pomůcky: </a:t>
            </a:r>
            <a:r>
              <a:rPr lang="cs-CZ" sz="2400" dirty="0" smtClean="0"/>
              <a:t> </a:t>
            </a:r>
            <a:r>
              <a:rPr lang="cs-CZ" sz="2400" dirty="0"/>
              <a:t>tvrdý karton formát </a:t>
            </a:r>
            <a:r>
              <a:rPr lang="cs-CZ" sz="2400" dirty="0" smtClean="0"/>
              <a:t>A3, </a:t>
            </a:r>
            <a:r>
              <a:rPr lang="cs-CZ" sz="2400" dirty="0"/>
              <a:t>tužka, guma, </a:t>
            </a:r>
            <a:r>
              <a:rPr lang="cs-CZ" sz="2400" dirty="0" smtClean="0"/>
              <a:t>voskovky, krepový papír, vodové barvy, štětec, kelímek s vodou, řezák, podložku, lepidlo.</a:t>
            </a:r>
          </a:p>
          <a:p>
            <a:r>
              <a:rPr lang="cs-CZ" sz="2400" dirty="0" smtClean="0"/>
              <a:t>Práce byla ověřována v 5. – 9. ročnících.</a:t>
            </a:r>
          </a:p>
          <a:p>
            <a:r>
              <a:rPr lang="cs-CZ" sz="2400" dirty="0" smtClean="0"/>
              <a:t>Pilotáž – tato práce je technicky velice jednoduchá a i méně zdatní kreslíři v ní docílí velice pěkného výsledku. </a:t>
            </a:r>
          </a:p>
        </p:txBody>
      </p:sp>
    </p:spTree>
    <p:extLst>
      <p:ext uri="{BB962C8B-B14F-4D97-AF65-F5344CB8AC3E}">
        <p14:creationId xmlns:p14="http://schemas.microsoft.com/office/powerpoint/2010/main" xmlns="" val="408887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276872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Mistral" pitchFamily="66" charset="0"/>
              </a:rPr>
              <a:t>Kaktusy</a:t>
            </a:r>
            <a:endParaRPr lang="cs-CZ" sz="66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05064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Rezerváž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 prořezávání květiny </a:t>
            </a:r>
            <a:endParaRPr lang="cs-CZ" sz="4000" dirty="0" smtClean="0">
              <a:solidFill>
                <a:schemeClr val="accent3">
                  <a:lumMod val="75000"/>
                </a:schemeClr>
              </a:solidFill>
              <a:latin typeface="Mistral" pitchFamily="66" charset="0"/>
              <a:cs typeface="Gisha" pitchFamily="34" charset="-79"/>
            </a:endParaRPr>
          </a:p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z </a:t>
            </a:r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krepového papíru..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Mistral" pitchFamily="66" charset="0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42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Prohlédneme si různé tvary kaktusů.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862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273050"/>
            <a:ext cx="2997969" cy="20362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365" y="273526"/>
            <a:ext cx="4389120" cy="5852160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39552" y="2492896"/>
            <a:ext cx="2925961" cy="4785395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Jedny jsou nízké a členité.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717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273050"/>
            <a:ext cx="2997969" cy="347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39552" y="2492896"/>
            <a:ext cx="2925961" cy="3633267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Jiné zase vysoké.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877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63688" y="4800600"/>
            <a:ext cx="5515000" cy="21257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875" b="21875"/>
          <a:stretch>
            <a:fillRect/>
          </a:stretch>
        </p:blipFill>
        <p:spPr>
          <a:xfrm>
            <a:off x="1763688" y="1484784"/>
            <a:ext cx="5535761" cy="4151821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763688" y="5013176"/>
            <a:ext cx="5515000" cy="115902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298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1760" y="404664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61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404664"/>
            <a:ext cx="5040560" cy="5853113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18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73050"/>
            <a:ext cx="2925961" cy="347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1772816"/>
            <a:ext cx="2925961" cy="4353347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Na tvrdý karton formátu A3 si nakreslíme tužkou kaktus </a:t>
            </a:r>
            <a:r>
              <a:rPr lang="cs-CZ" sz="3600" dirty="0" smtClean="0">
                <a:latin typeface="Mistral" pitchFamily="66" charset="0"/>
              </a:rPr>
              <a:t> </a:t>
            </a:r>
            <a:r>
              <a:rPr lang="cs-CZ" sz="3600" dirty="0" smtClean="0">
                <a:latin typeface="Mistral" pitchFamily="66" charset="0"/>
              </a:rPr>
              <a:t>                    </a:t>
            </a:r>
            <a:r>
              <a:rPr lang="cs-CZ" sz="3600" dirty="0" smtClean="0">
                <a:latin typeface="Mistral" pitchFamily="66" charset="0"/>
              </a:rPr>
              <a:t>v </a:t>
            </a:r>
            <a:r>
              <a:rPr lang="cs-CZ" sz="3600" dirty="0" smtClean="0">
                <a:latin typeface="Mistral" pitchFamily="66" charset="0"/>
              </a:rPr>
              <a:t>květináči.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3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3050"/>
            <a:ext cx="2997969" cy="34763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1628800"/>
            <a:ext cx="2997969" cy="44973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Připravíme si světle hnědou a světle zelenou voskovku a obrysy jimi obtáhneme.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318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-99392"/>
            <a:ext cx="2936305" cy="504056"/>
          </a:xfrm>
        </p:spPr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536" y="764704"/>
            <a:ext cx="3080321" cy="533913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Práci vybarvíme vodovými </a:t>
            </a:r>
            <a:r>
              <a:rPr lang="cs-CZ" sz="3600" dirty="0" smtClean="0">
                <a:latin typeface="Mistral" pitchFamily="66" charset="0"/>
              </a:rPr>
              <a:t>barvami. </a:t>
            </a:r>
            <a:r>
              <a:rPr lang="cs-CZ" sz="3600" dirty="0" smtClean="0">
                <a:latin typeface="Mistral" pitchFamily="66" charset="0"/>
              </a:rPr>
              <a:t>Nejprve květináč světlou – uvnitř přidáme trochu tmavší a potom tmavší zelenou vybarvíme kaktus.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9657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3050"/>
            <a:ext cx="2997969" cy="77968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1916832"/>
            <a:ext cx="2925961" cy="4209331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Domalujeme pozadí a poličku na které kaktus stojí.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991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691680" y="4869160"/>
            <a:ext cx="5587008" cy="13030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Připravíme si podložku a řezák. Na suché práci vyřežeme ostny </a:t>
            </a:r>
            <a:r>
              <a:rPr lang="cs-CZ" sz="2800" dirty="0" smtClean="0">
                <a:latin typeface="Mistral" pitchFamily="66" charset="0"/>
              </a:rPr>
              <a:t>kaktusu. </a:t>
            </a:r>
            <a:r>
              <a:rPr lang="cs-CZ" sz="2800" dirty="0" smtClean="0">
                <a:latin typeface="Mistral" pitchFamily="66" charset="0"/>
              </a:rPr>
              <a:t>Řežeme je podle obrázku směrem ke </a:t>
            </a:r>
            <a:r>
              <a:rPr lang="cs-CZ" sz="2800" dirty="0" smtClean="0">
                <a:latin typeface="Mistral" pitchFamily="66" charset="0"/>
              </a:rPr>
              <a:t>špičce. </a:t>
            </a:r>
            <a:r>
              <a:rPr lang="cs-CZ" sz="2800" dirty="0" smtClean="0">
                <a:latin typeface="Mistral" pitchFamily="66" charset="0"/>
              </a:rPr>
              <a:t>Po naříznutí ostny mírně </a:t>
            </a:r>
            <a:r>
              <a:rPr lang="cs-CZ" sz="2800" dirty="0" err="1" smtClean="0">
                <a:latin typeface="Mistral" pitchFamily="66" charset="0"/>
              </a:rPr>
              <a:t>vyklopime</a:t>
            </a:r>
            <a:r>
              <a:rPr lang="cs-CZ" sz="2800" dirty="0" smtClean="0">
                <a:latin typeface="Mistral" pitchFamily="66" charset="0"/>
              </a:rPr>
              <a:t>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869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1988840"/>
            <a:ext cx="2925961" cy="413732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Tak vypadá hotový kaktus ….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68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835696" y="4437112"/>
            <a:ext cx="5486400" cy="566738"/>
          </a:xfrm>
        </p:spPr>
        <p:txBody>
          <a:bodyPr/>
          <a:lstStyle/>
          <a:p>
            <a:endParaRPr lang="cs-CZ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Z role krepového papíru ustřihneme čtyřcentimetrový pás.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1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63688" y="4365104"/>
            <a:ext cx="5486400" cy="566738"/>
          </a:xfrm>
        </p:spPr>
        <p:txBody>
          <a:bodyPr/>
          <a:lstStyle/>
          <a:p>
            <a:endParaRPr lang="cs-CZ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42992" cy="1231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Proužek krepáku po celé délce složíme na půlku.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600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63688" y="4725144"/>
            <a:ext cx="5515000" cy="7545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941168"/>
            <a:ext cx="5515000" cy="1231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Přeloženou stranu opatrně mezi prsty natahujeme, aby se mírně zvlnila.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211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875" b="21875"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4869160"/>
            <a:ext cx="5442992" cy="1303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Po rubu natřeme nezvlněnou stranu lepidlem.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6934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42992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835696" y="5013176"/>
            <a:ext cx="5442992" cy="1159024"/>
          </a:xfrm>
        </p:spPr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Opatrným skládáním tvoříme květ. Postupujeme  neustále dokola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4402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763688" y="4725144"/>
            <a:ext cx="5515000" cy="754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763688" y="4869160"/>
            <a:ext cx="5515000" cy="1303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Ve středu přimáčkneme, aby se nám vrstvy krepáku dobře slepily.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63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63688" y="4754881"/>
            <a:ext cx="5515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869160"/>
            <a:ext cx="5515000" cy="1303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Květiny si nachystáme všechny najednou a dáme je schnout.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465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flipV="1">
            <a:off x="1691680" y="4581128"/>
            <a:ext cx="5587008" cy="219472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763688" y="4941168"/>
            <a:ext cx="5515000" cy="1231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Postupujeme dokola tak dlouho, až spotřebujeme celý nachystaný proužek.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138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3050"/>
            <a:ext cx="3069977" cy="131614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1844824"/>
            <a:ext cx="2853953" cy="4281339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Mistral" pitchFamily="66" charset="0"/>
              </a:rPr>
              <a:t>Jen </a:t>
            </a:r>
            <a:r>
              <a:rPr lang="cs-CZ" sz="3600" dirty="0" smtClean="0">
                <a:latin typeface="Mistral" pitchFamily="66" charset="0"/>
              </a:rPr>
              <a:t>rozkvést. </a:t>
            </a:r>
            <a:r>
              <a:rPr lang="cs-CZ" sz="3600" dirty="0" smtClean="0">
                <a:latin typeface="Mistral" pitchFamily="66" charset="0"/>
              </a:rPr>
              <a:t>Květy rozmístíme a přilepíme.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588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231609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358</Words>
  <Application>Microsoft Office PowerPoint</Application>
  <PresentationFormat>Předvádění na obrazovce (4:3)</PresentationFormat>
  <Paragraphs>47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Anotace </vt:lpstr>
      <vt:lpstr>Kaktusy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16</cp:revision>
  <dcterms:created xsi:type="dcterms:W3CDTF">2012-05-27T09:07:24Z</dcterms:created>
  <dcterms:modified xsi:type="dcterms:W3CDTF">2013-09-23T18:44:55Z</dcterms:modified>
</cp:coreProperties>
</file>