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81" r:id="rId3"/>
    <p:sldId id="257" r:id="rId4"/>
    <p:sldId id="258" r:id="rId5"/>
    <p:sldId id="266" r:id="rId6"/>
    <p:sldId id="267" r:id="rId7"/>
    <p:sldId id="270" r:id="rId8"/>
    <p:sldId id="271" r:id="rId9"/>
    <p:sldId id="272" r:id="rId10"/>
    <p:sldId id="268" r:id="rId11"/>
    <p:sldId id="275" r:id="rId12"/>
    <p:sldId id="276" r:id="rId13"/>
    <p:sldId id="277" r:id="rId14"/>
    <p:sldId id="278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3025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4404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4378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1407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6574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864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2831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1928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1541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1845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0654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A40B16-51BB-4EEB-AC28-37585B68A55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043BC-585B-4A1B-8C97-489657E3B8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9205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4. – 9. ročník</a:t>
            </a:r>
          </a:p>
          <a:p>
            <a:r>
              <a:rPr lang="cs-CZ" dirty="0" smtClean="0"/>
              <a:t>TÉMA:  Inspirace městskou architekturou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18. 6.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VY_32_INOVACE_19_IS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904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1. - 2. stupně ZŠ</a:t>
            </a:r>
          </a:p>
          <a:p>
            <a:r>
              <a:rPr lang="cs-CZ" sz="2400" dirty="0" smtClean="0"/>
              <a:t>tématem tohoto cvičení je seznámení s historickým vývojem kašen. </a:t>
            </a:r>
          </a:p>
          <a:p>
            <a:r>
              <a:rPr lang="cs-CZ" sz="2400" dirty="0" smtClean="0"/>
              <a:t>cíl – seznámení s prostředím ve kterém žijeme</a:t>
            </a:r>
          </a:p>
          <a:p>
            <a:r>
              <a:rPr lang="cs-CZ" sz="2400" dirty="0"/>
              <a:t>Pomůcky: </a:t>
            </a:r>
            <a:r>
              <a:rPr lang="cs-CZ" sz="2400" dirty="0" smtClean="0"/>
              <a:t>Tvrdý kartón formátu A3, tužka, guma, voskovka, vodové barvy, kelímek štětec.</a:t>
            </a:r>
          </a:p>
          <a:p>
            <a:r>
              <a:rPr lang="cs-CZ" sz="2400" dirty="0" smtClean="0"/>
              <a:t>Pilotáž – žáci se pokusili navrhnout </a:t>
            </a:r>
            <a:r>
              <a:rPr lang="cs-CZ" sz="2400" dirty="0"/>
              <a:t>vlastní </a:t>
            </a:r>
            <a:r>
              <a:rPr lang="cs-CZ" sz="2400" dirty="0" smtClean="0"/>
              <a:t>kašnu, což pro ty tvořivější bylo velice zábavné.</a:t>
            </a:r>
          </a:p>
        </p:txBody>
      </p:sp>
    </p:spTree>
    <p:extLst>
      <p:ext uri="{BB962C8B-B14F-4D97-AF65-F5344CB8AC3E}">
        <p14:creationId xmlns:p14="http://schemas.microsoft.com/office/powerpoint/2010/main" xmlns="" val="348929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Mistral" pitchFamily="66" charset="0"/>
              </a:rPr>
              <a:t>Kroměřížské kašny</a:t>
            </a:r>
            <a:endParaRPr lang="cs-CZ" sz="6000" dirty="0">
              <a:latin typeface="Mistral" pitchFamily="66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Procházka vývojem kašen 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120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1264" cy="1152128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Mistral" pitchFamily="66" charset="0"/>
              </a:rPr>
              <a:t>Kašny</a:t>
            </a:r>
            <a:endParaRPr lang="cs-CZ" sz="6000" dirty="0">
              <a:latin typeface="Mistral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281339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Skoro na každém historickém náměstí stojí </a:t>
            </a:r>
            <a:r>
              <a:rPr lang="cs-CZ" sz="3600" dirty="0" smtClean="0">
                <a:latin typeface="Mistral" pitchFamily="66" charset="0"/>
              </a:rPr>
              <a:t>kašna. </a:t>
            </a:r>
            <a:r>
              <a:rPr lang="cs-CZ" sz="3600" dirty="0" smtClean="0">
                <a:latin typeface="Mistral" pitchFamily="66" charset="0"/>
              </a:rPr>
              <a:t>Kašna je nádrž na vodu, která z původně obyčejné – dřevěné nádrže, kam si chodily hospodyňky pro vodu do </a:t>
            </a:r>
            <a:r>
              <a:rPr lang="cs-CZ" sz="3600" dirty="0" smtClean="0">
                <a:latin typeface="Mistral" pitchFamily="66" charset="0"/>
              </a:rPr>
              <a:t>domácnosti, </a:t>
            </a:r>
            <a:r>
              <a:rPr lang="cs-CZ" sz="3600" dirty="0" smtClean="0">
                <a:latin typeface="Mistral" pitchFamily="66" charset="0"/>
              </a:rPr>
              <a:t>se stala uměleckým dílem a ozdobou měst. Kašnu tvoří nejen nádrž na vodu a sochařská výzdoba, ale i vodovodní systém zásobující jí vodou.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660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Kašna na Milíčově náměstí je barokní, jako materiál na její stavbu byla použitá žula.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93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Velké náměstí</a:t>
            </a:r>
            <a:endParaRPr lang="cs-CZ" sz="2800" dirty="0">
              <a:latin typeface="Mistral" pitchFamily="66" charset="0"/>
            </a:endParaRPr>
          </a:p>
        </p:txBody>
      </p:sp>
      <p:pic>
        <p:nvPicPr>
          <p:cNvPr id="2" name="Zástupný symbol pro obrázek 1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000" dirty="0" smtClean="0">
                <a:latin typeface="Mistral" pitchFamily="66" charset="0"/>
              </a:rPr>
              <a:t>Tato kašna byla vybudována jako součást vodovodního systému          města v roce 1655</a:t>
            </a:r>
            <a:r>
              <a:rPr lang="cs-CZ" sz="2000" dirty="0" smtClean="0">
                <a:latin typeface="Mistral" pitchFamily="66" charset="0"/>
              </a:rPr>
              <a:t>. Od </a:t>
            </a:r>
            <a:r>
              <a:rPr lang="cs-CZ" sz="2000" dirty="0" smtClean="0">
                <a:latin typeface="Mistral" pitchFamily="66" charset="0"/>
              </a:rPr>
              <a:t>té doby několikrát změnila svoji podobu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505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86400" cy="804862"/>
          </a:xfrm>
        </p:spPr>
        <p:txBody>
          <a:bodyPr>
            <a:normAutofit fontScale="85000" lnSpcReduction="20000"/>
          </a:bodyPr>
          <a:lstStyle/>
          <a:p>
            <a:r>
              <a:rPr lang="cs-CZ" sz="3200" dirty="0" smtClean="0">
                <a:latin typeface="Mistral" pitchFamily="66" charset="0"/>
              </a:rPr>
              <a:t>Kašna na Riegrově náměstí je z roku 1686 a je barokní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182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679425"/>
            <a:ext cx="5558408" cy="45719"/>
          </a:xfrm>
        </p:spPr>
        <p:txBody>
          <a:bodyPr>
            <a:noAutofit/>
          </a:bodyPr>
          <a:lstStyle/>
          <a:p>
            <a:endParaRPr lang="cs-CZ" sz="28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342384" cy="1196752"/>
          </a:xfrm>
        </p:spPr>
        <p:txBody>
          <a:bodyPr>
            <a:noAutofit/>
          </a:bodyPr>
          <a:lstStyle/>
          <a:p>
            <a:r>
              <a:rPr lang="cs-CZ" sz="2800" dirty="0">
                <a:latin typeface="Mistral" pitchFamily="66" charset="0"/>
              </a:rPr>
              <a:t>Moderní kašny mají funkci estetickou . Tato vznikla při rekonstrukci kasáren </a:t>
            </a:r>
            <a:r>
              <a:rPr lang="cs-CZ" sz="2800" dirty="0" smtClean="0">
                <a:latin typeface="Mistral" pitchFamily="66" charset="0"/>
              </a:rPr>
              <a:t>na </a:t>
            </a:r>
            <a:r>
              <a:rPr lang="cs-CZ" sz="2800" dirty="0">
                <a:latin typeface="Mistral" pitchFamily="66" charset="0"/>
              </a:rPr>
              <a:t>nově vzniklém  Hanáckém náměstí.</a:t>
            </a:r>
            <a:br>
              <a:rPr lang="cs-CZ" sz="2800" dirty="0">
                <a:latin typeface="Mistral" pitchFamily="66" charset="0"/>
              </a:rPr>
            </a:br>
            <a:endParaRPr lang="cs-CZ" sz="2800" dirty="0"/>
          </a:p>
          <a:p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857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91680" y="5085184"/>
            <a:ext cx="5587008" cy="45719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Kašna doplňující velice příjemnou atmosféru </a:t>
            </a:r>
            <a:r>
              <a:rPr lang="cs-CZ" sz="2800" dirty="0" smtClean="0">
                <a:latin typeface="Mistral" pitchFamily="66" charset="0"/>
              </a:rPr>
              <a:t>            v </a:t>
            </a:r>
            <a:r>
              <a:rPr lang="cs-CZ" sz="2800" dirty="0" smtClean="0">
                <a:latin typeface="Mistral" pitchFamily="66" charset="0"/>
              </a:rPr>
              <a:t>zrekonstruovaném Bezručově parku.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600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4800600"/>
            <a:ext cx="5370984" cy="6856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2" name="Zástupný symbol pro obrázek 1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Fontánka na pití ( Bezručův park).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257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Tužkou si nakreslíme návrh vlastní kašny.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650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539552" y="1844824"/>
            <a:ext cx="2925961" cy="4281339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Obrysové linie obtáhneme voskovkami.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76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67544" y="1988840"/>
            <a:ext cx="2997969" cy="4137323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Namočíme si vodové barvy a práci vybarvíme.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958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67544" y="2636912"/>
            <a:ext cx="2997969" cy="3489251"/>
          </a:xfrm>
        </p:spPr>
        <p:txBody>
          <a:bodyPr>
            <a:normAutofit fontScale="77500" lnSpcReduction="20000"/>
          </a:bodyPr>
          <a:lstStyle/>
          <a:p>
            <a:r>
              <a:rPr lang="cs-CZ" sz="4000" dirty="0" smtClean="0">
                <a:latin typeface="Mistral" pitchFamily="66" charset="0"/>
              </a:rPr>
              <a:t>A máme kašnu.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Obrázek namalovala dcera autorky, věk 10 let.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364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35981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316</Words>
  <Application>Microsoft Office PowerPoint</Application>
  <PresentationFormat>Předvádění na obrazovce (4:3)</PresentationFormat>
  <Paragraphs>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Anotace </vt:lpstr>
      <vt:lpstr>Kroměřížské kašny</vt:lpstr>
      <vt:lpstr>Kašny</vt:lpstr>
      <vt:lpstr>Snímek 5</vt:lpstr>
      <vt:lpstr>Velké náměstí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20</cp:revision>
  <dcterms:created xsi:type="dcterms:W3CDTF">2012-06-16T05:45:10Z</dcterms:created>
  <dcterms:modified xsi:type="dcterms:W3CDTF">2013-09-23T18:49:33Z</dcterms:modified>
</cp:coreProperties>
</file>