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4" r:id="rId3"/>
    <p:sldId id="256" r:id="rId4"/>
    <p:sldId id="262" r:id="rId5"/>
    <p:sldId id="260" r:id="rId6"/>
    <p:sldId id="263" r:id="rId7"/>
    <p:sldId id="264" r:id="rId8"/>
    <p:sldId id="266" r:id="rId9"/>
    <p:sldId id="280" r:id="rId10"/>
    <p:sldId id="273" r:id="rId11"/>
    <p:sldId id="275" r:id="rId12"/>
    <p:sldId id="276" r:id="rId13"/>
    <p:sldId id="278" r:id="rId14"/>
    <p:sldId id="279" r:id="rId15"/>
    <p:sldId id="269" r:id="rId16"/>
    <p:sldId id="267" r:id="rId17"/>
    <p:sldId id="277" r:id="rId18"/>
    <p:sldId id="281" r:id="rId19"/>
    <p:sldId id="282" r:id="rId20"/>
    <p:sldId id="28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470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5360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1496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4315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8637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5938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4259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4226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1512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52970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1001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7EF3EC-4804-403C-85E2-92D3C5C80992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97F17-923A-42B2-B2E9-DA6B6EDACF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18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Výtvarná výchova</a:t>
            </a:r>
          </a:p>
          <a:p>
            <a:r>
              <a:rPr lang="cs-CZ" dirty="0" smtClean="0"/>
              <a:t>ROČNÍK: 4. – 9. ročník</a:t>
            </a:r>
          </a:p>
          <a:p>
            <a:r>
              <a:rPr lang="cs-CZ" dirty="0" smtClean="0"/>
              <a:t>TÉMA:  Štěňata</a:t>
            </a:r>
          </a:p>
          <a:p>
            <a:r>
              <a:rPr lang="cs-CZ" dirty="0" smtClean="0"/>
              <a:t>AUTOR:  Iveta Svobodová</a:t>
            </a:r>
          </a:p>
          <a:p>
            <a:r>
              <a:rPr lang="cs-CZ" dirty="0" smtClean="0"/>
              <a:t>DATUM VYTVOŘENÍ:  19. 6.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VY_32_INOVACE_20_IS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45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práce je určena pro žáky 1. - 2. stupně ZŠ</a:t>
            </a:r>
          </a:p>
          <a:p>
            <a:r>
              <a:rPr lang="cs-CZ" sz="2400" dirty="0" smtClean="0"/>
              <a:t>tématem tohoto cvičení je kresba zvířat.</a:t>
            </a:r>
          </a:p>
          <a:p>
            <a:r>
              <a:rPr lang="cs-CZ" sz="2400" dirty="0" smtClean="0"/>
              <a:t>cíl – seznámení s proporcemi psího těla</a:t>
            </a:r>
          </a:p>
          <a:p>
            <a:r>
              <a:rPr lang="cs-CZ" sz="2400" dirty="0"/>
              <a:t>Pomůcky</a:t>
            </a:r>
            <a:r>
              <a:rPr lang="cs-CZ" sz="2400" dirty="0" smtClean="0"/>
              <a:t>: tvrdý karton formátu A3, tužka, guma, fix, vodové barvy, kelímek, štětec. </a:t>
            </a:r>
          </a:p>
          <a:p>
            <a:r>
              <a:rPr lang="cs-CZ" sz="2400" dirty="0" smtClean="0"/>
              <a:t>Pilotáž – žáci byli fotografiemi velice nadšeni, ale pak zjistili, že nakreslit to sladké štěně není tak jednoduché.</a:t>
            </a:r>
          </a:p>
        </p:txBody>
      </p:sp>
    </p:spTree>
    <p:extLst>
      <p:ext uri="{BB962C8B-B14F-4D97-AF65-F5344CB8AC3E}">
        <p14:creationId xmlns:p14="http://schemas.microsoft.com/office/powerpoint/2010/main" xmlns="" val="2674696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latin typeface="Mistral" pitchFamily="66" charset="0"/>
              </a:rPr>
              <a:t>Máme rádi zvířata</a:t>
            </a:r>
            <a:endParaRPr lang="cs-CZ" sz="7200" dirty="0">
              <a:latin typeface="Mistral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  <a:latin typeface="Mistral" pitchFamily="66" charset="0"/>
              </a:rPr>
              <a:t>Jak se parta čtyř štěňat dostala poprvé ven.</a:t>
            </a:r>
            <a:endParaRPr lang="cs-CZ" sz="4000" dirty="0">
              <a:solidFill>
                <a:schemeClr val="accent3">
                  <a:lumMod val="75000"/>
                </a:schemeClr>
              </a:solidFill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8543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86400" cy="804862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Mistral" pitchFamily="66" charset="0"/>
              </a:rPr>
              <a:t>Dobrý den, jsme parta salašnických psů, je nám 7 týdnů a jsme poprvé venku.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7905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9552" y="2924944"/>
            <a:ext cx="3008313" cy="46910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Mistral" pitchFamily="66" charset="0"/>
              </a:rPr>
              <a:t>Takový jsme krasavci, no není to nádhera?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2098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 flipV="1">
            <a:off x="1792288" y="4754881"/>
            <a:ext cx="5444008" cy="45719"/>
          </a:xfrm>
        </p:spPr>
        <p:txBody>
          <a:bodyPr>
            <a:normAutofit fontScale="90000"/>
          </a:bodyPr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00600" cy="1512168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Mistral" pitchFamily="66" charset="0"/>
              </a:rPr>
              <a:t>Protože jsme čtyři, tak máme trochu větší misku na vodu, ale jak vidíte, tak se nestrkáme ani </a:t>
            </a:r>
            <a:r>
              <a:rPr lang="cs-CZ" sz="2400" dirty="0" err="1" smtClean="0">
                <a:latin typeface="Mistral" pitchFamily="66" charset="0"/>
              </a:rPr>
              <a:t>neperem</a:t>
            </a:r>
            <a:r>
              <a:rPr lang="cs-CZ" sz="2400" dirty="0" smtClean="0">
                <a:latin typeface="Mistral" pitchFamily="66" charset="0"/>
              </a:rPr>
              <a:t>.</a:t>
            </a:r>
            <a:endParaRPr lang="cs-CZ" sz="2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1590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516016" cy="6856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085184"/>
            <a:ext cx="5486400" cy="804862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Mistral" pitchFamily="66" charset="0"/>
              </a:rPr>
              <a:t>Tahle nová teta se nám moc líbí, protože s námi i běhá a to je docela legrace. Nám se totiž občas ještě trochu pletou nohy.</a:t>
            </a:r>
            <a:endParaRPr lang="cs-CZ" sz="2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381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763688" y="5229200"/>
            <a:ext cx="5515000" cy="9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Kde je? Nějak se nám ztratila.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835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67544" y="3140968"/>
            <a:ext cx="3008313" cy="4691063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Už jsme </a:t>
            </a:r>
            <a:r>
              <a:rPr lang="cs-CZ" sz="4000" dirty="0" smtClean="0">
                <a:latin typeface="Mistral" pitchFamily="66" charset="0"/>
              </a:rPr>
              <a:t>ji </a:t>
            </a:r>
            <a:r>
              <a:rPr lang="cs-CZ" sz="4000" dirty="0" smtClean="0">
                <a:latin typeface="Mistral" pitchFamily="66" charset="0"/>
              </a:rPr>
              <a:t>chytili, ale byla to dřina.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3891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2564904"/>
            <a:ext cx="3008313" cy="46910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Mistral" pitchFamily="66" charset="0"/>
              </a:rPr>
              <a:t>Je tu spousta zajímavých věcí, co musíme prozkoumat.</a:t>
            </a:r>
            <a:endParaRPr lang="cs-CZ" sz="28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672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3200" dirty="0" smtClean="0">
                <a:latin typeface="Mistral" pitchFamily="66" charset="0"/>
              </a:rPr>
              <a:t>To focení je docela zábava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724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395536" y="2996952"/>
            <a:ext cx="3008313" cy="5051103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A hlazení, no to je bezva.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915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365" y="273526"/>
            <a:ext cx="4389120" cy="5852160"/>
          </a:xfrm>
        </p:spPr>
      </p:pic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539552" y="2780928"/>
            <a:ext cx="2925961" cy="3345235"/>
          </a:xfrm>
        </p:spPr>
        <p:txBody>
          <a:bodyPr/>
          <a:lstStyle/>
          <a:p>
            <a:r>
              <a:rPr lang="cs-CZ" sz="4000" dirty="0" smtClean="0">
                <a:latin typeface="Mistral" pitchFamily="66" charset="0"/>
              </a:rPr>
              <a:t>V náručí je ale úplně nejlíp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8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2708920"/>
            <a:ext cx="2997969" cy="3417243"/>
          </a:xfrm>
        </p:spPr>
        <p:txBody>
          <a:bodyPr/>
          <a:lstStyle/>
          <a:p>
            <a:r>
              <a:rPr lang="cs-CZ" sz="4000" dirty="0" smtClean="0">
                <a:latin typeface="Mistral" pitchFamily="66" charset="0"/>
              </a:rPr>
              <a:t>Tak jsme tu všechno prozkoumali</a:t>
            </a: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190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Jsme hrozně unavení.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2115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229200"/>
            <a:ext cx="5442992" cy="9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Mistral" pitchFamily="66" charset="0"/>
              </a:rPr>
              <a:t>A jdeme spát – ahoj příště.</a:t>
            </a:r>
            <a:endParaRPr lang="cs-CZ" sz="40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366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827584" y="1988840"/>
            <a:ext cx="7844408" cy="258621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Mistral" pitchFamily="66" charset="0"/>
              </a:rPr>
              <a:t>Tak jste si nás prohlédli pěkně ze všech stran a teď bychom si přáli nakreslený portrét – děkujeme.</a:t>
            </a:r>
            <a:endParaRPr lang="cs-CZ" dirty="0">
              <a:latin typeface="Mistral" pitchFamily="66" charset="0"/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8975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44634" y="273050"/>
            <a:ext cx="4581208" cy="6108278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4400" dirty="0" smtClean="0">
                <a:latin typeface="Mistral" pitchFamily="66" charset="0"/>
              </a:rPr>
              <a:t>Nejprve si pejska nakreslíme tužkou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848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008" y="273050"/>
            <a:ext cx="4389834" cy="585311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9552" y="1988840"/>
            <a:ext cx="2925961" cy="4137323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Mistral" pitchFamily="66" charset="0"/>
              </a:rPr>
              <a:t>A potom ho vybarvíme.</a:t>
            </a:r>
            <a:endParaRPr lang="cs-CZ" sz="4400" dirty="0"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7119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13761" y="3244334"/>
            <a:ext cx="2313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Mistral" pitchFamily="66" charset="0"/>
              </a:rPr>
              <a:t>Foto - archiv autorky</a:t>
            </a:r>
          </a:p>
        </p:txBody>
      </p:sp>
    </p:spTree>
    <p:extLst>
      <p:ext uri="{BB962C8B-B14F-4D97-AF65-F5344CB8AC3E}">
        <p14:creationId xmlns:p14="http://schemas.microsoft.com/office/powerpoint/2010/main" xmlns="" val="286162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318</Words>
  <Application>Microsoft Office PowerPoint</Application>
  <PresentationFormat>Předvádění na obrazovce (4:3)</PresentationFormat>
  <Paragraphs>43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Anotace </vt:lpstr>
      <vt:lpstr>Máme rádi zvířata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Tak jste si nás prohlédli pěkně ze všech stran a teď bychom si přáli nakreslený portrét – děkujeme.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16</cp:revision>
  <dcterms:created xsi:type="dcterms:W3CDTF">2012-06-16T06:52:11Z</dcterms:created>
  <dcterms:modified xsi:type="dcterms:W3CDTF">2013-09-23T18:51:38Z</dcterms:modified>
</cp:coreProperties>
</file>