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5" r:id="rId2"/>
    <p:sldId id="275" r:id="rId3"/>
    <p:sldId id="257" r:id="rId4"/>
    <p:sldId id="258" r:id="rId5"/>
    <p:sldId id="270" r:id="rId6"/>
    <p:sldId id="271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</a:t>
            </a:r>
            <a:r>
              <a:rPr lang="cs-CZ" b="1" dirty="0" smtClean="0">
                <a:solidFill>
                  <a:schemeClr val="bg1"/>
                </a:solidFill>
              </a:rPr>
              <a:t>nástroje - kontrabas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</a:t>
            </a:r>
            <a:r>
              <a:rPr lang="cs-CZ" b="1" dirty="0" smtClean="0">
                <a:solidFill>
                  <a:schemeClr val="bg1"/>
                </a:solidFill>
              </a:rPr>
              <a:t>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25.10.2011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VY_32_INOVACE_04_DO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2008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endParaRPr lang="cs-CZ" dirty="0" smtClean="0"/>
          </a:p>
          <a:p>
            <a:pPr>
              <a:buClrTx/>
            </a:pPr>
            <a:r>
              <a:rPr lang="cs-CZ" dirty="0" smtClean="0"/>
              <a:t>PREZENTACE </a:t>
            </a:r>
            <a:r>
              <a:rPr lang="cs-CZ" dirty="0" smtClean="0"/>
              <a:t>VYTVOŘENA JAKO DOPLNĚNÍ UČIVA OSMÉHO ROČNÍKU </a:t>
            </a:r>
            <a:r>
              <a:rPr lang="cs-CZ" b="1" dirty="0" smtClean="0"/>
              <a:t>HUDEBNÍ NÁSTROJE – KONTRABAS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KONTRABASU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467544" y="3888642"/>
            <a:ext cx="8229600" cy="26367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836712"/>
            <a:ext cx="4752528" cy="122413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chemeClr val="tx1">
                    <a:lumMod val="50000"/>
                  </a:schemeClr>
                </a:solidFill>
              </a:rPr>
              <a:t>Kontrabas</a:t>
            </a:r>
            <a:endParaRPr lang="cs-CZ" sz="72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09658" y="3541079"/>
            <a:ext cx="8229600" cy="31710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3600" b="1" dirty="0" smtClean="0"/>
              <a:t>Kontrabas</a:t>
            </a:r>
            <a:r>
              <a:rPr lang="cs-CZ" sz="3200" dirty="0" smtClean="0"/>
              <a:t> je strunný smyčcový nástroj se strunami laděnými v čistých kvartách: E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, A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, D, G </a:t>
            </a:r>
          </a:p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3200" dirty="0" smtClean="0"/>
              <a:t>V orchestru a smyčcových souborech slouží jako </a:t>
            </a:r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basový hlas</a:t>
            </a:r>
            <a:r>
              <a:rPr lang="cs-CZ" sz="3200" dirty="0" smtClean="0"/>
              <a:t>, přičemž vyšší hlasy hrají housle, violy a violoncella.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216" y="-24401"/>
            <a:ext cx="2118362" cy="3565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03074" y="404664"/>
            <a:ext cx="4816998" cy="61149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Charakteristika</a:t>
            </a:r>
          </a:p>
          <a:p>
            <a:pPr algn="ctr">
              <a:buNone/>
            </a:pPr>
            <a:r>
              <a:rPr lang="cs-CZ" dirty="0" smtClean="0"/>
              <a:t>Kontrabas má velmi podobnou stavbu jako </a:t>
            </a:r>
            <a:r>
              <a:rPr lang="cs-CZ" b="1" u="sng" dirty="0" smtClean="0"/>
              <a:t>viola </a:t>
            </a:r>
            <a:r>
              <a:rPr lang="cs-CZ" b="1" u="sng" dirty="0" err="1" smtClean="0"/>
              <a:t>da</a:t>
            </a:r>
            <a:r>
              <a:rPr lang="cs-CZ" b="1" u="sng" dirty="0" smtClean="0"/>
              <a:t> gamba</a:t>
            </a:r>
            <a:r>
              <a:rPr lang="cs-CZ" dirty="0" smtClean="0"/>
              <a:t>. Dodnes panuje nejednotnost, zda kontrabas patří do houslové, nebo violové rodiny smyčcových nástrojů.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68144" y="0"/>
            <a:ext cx="2999187" cy="6525345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23828" y="620688"/>
            <a:ext cx="295232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4400" b="1" dirty="0" smtClean="0"/>
              <a:t>Smyčec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443" y="1916832"/>
            <a:ext cx="8064896" cy="35394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3200" dirty="0" smtClean="0"/>
              <a:t>Při hře na kontrabas se používají dva typy kontrabasových smyčců: </a:t>
            </a:r>
            <a:r>
              <a:rPr lang="cs-CZ" sz="3200" b="1" i="1" u="sng" dirty="0" smtClean="0"/>
              <a:t>německý</a:t>
            </a:r>
            <a:r>
              <a:rPr lang="cs-CZ" sz="3200" b="1" u="sng" dirty="0" smtClean="0"/>
              <a:t> a </a:t>
            </a:r>
            <a:r>
              <a:rPr lang="cs-CZ" sz="3200" b="1" i="1" u="sng" dirty="0" smtClean="0"/>
              <a:t>francouzský</a:t>
            </a:r>
            <a:r>
              <a:rPr lang="cs-CZ" sz="3200" i="1" dirty="0" smtClean="0"/>
              <a:t>. </a:t>
            </a:r>
            <a:r>
              <a:rPr lang="cs-CZ" sz="3200" dirty="0" smtClean="0"/>
              <a:t>Francouzský smyčec je těžší a kratší varianta houslového smyčce. Německý smyčec má větší žabku a na rozdíl od francouzského úchopu dlaň směřuje nahoru.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3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43495" y="1146484"/>
            <a:ext cx="4787875" cy="3312368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251520" y="4437112"/>
            <a:ext cx="8640960" cy="20621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 </a:t>
            </a:r>
            <a:r>
              <a:rPr lang="cs-CZ" sz="3200" b="1" u="sng" dirty="0" smtClean="0"/>
              <a:t>barokní hudbě </a:t>
            </a:r>
            <a:r>
              <a:rPr lang="cs-CZ" sz="3200" dirty="0" smtClean="0"/>
              <a:t>měly kontrabasy důležitou funkci vedení basového hlasu, tzv. </a:t>
            </a:r>
            <a:r>
              <a:rPr lang="cs-CZ" sz="3200" b="1" u="sng" dirty="0" err="1" smtClean="0"/>
              <a:t>basso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continuo</a:t>
            </a:r>
            <a:r>
              <a:rPr lang="cs-CZ" sz="3200" dirty="0" smtClean="0"/>
              <a:t>. Až do počátku 19. století skladby pro sólový kontrabas prakticky neexistovaly.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76672"/>
            <a:ext cx="7132303" cy="52322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Uplatnění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5503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50504" y="260648"/>
            <a:ext cx="5842992" cy="12192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pl-PL" sz="3600" dirty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  <a:t>ZDROJE [on line]</a:t>
            </a:r>
            <a:br>
              <a:rPr lang="pl-PL" sz="3600" dirty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</a:br>
            <a:r>
              <a:rPr lang="pl-PL" sz="3600" dirty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  <a:t>dostupné z www:</a:t>
            </a:r>
            <a:endParaRPr lang="cs-CZ" sz="6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612474"/>
            <a:ext cx="8496944" cy="8002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Obrázky </a:t>
            </a:r>
            <a:r>
              <a:rPr lang="cs-CZ" sz="2400" dirty="0">
                <a:solidFill>
                  <a:schemeClr val="bg1"/>
                </a:solidFill>
              </a:rPr>
              <a:t>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6999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312</TotalTime>
  <Words>316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Kontrabas</vt:lpstr>
      <vt:lpstr>Prezentace aplikace PowerPoint</vt:lpstr>
      <vt:lpstr>Prezentace aplikace PowerPoint</vt:lpstr>
      <vt:lpstr>Prezentace aplikace PowerPoint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EU14</cp:lastModifiedBy>
  <cp:revision>62</cp:revision>
  <dcterms:created xsi:type="dcterms:W3CDTF">2011-09-27T06:27:05Z</dcterms:created>
  <dcterms:modified xsi:type="dcterms:W3CDTF">2012-05-30T12:05:53Z</dcterms:modified>
</cp:coreProperties>
</file>