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6" r:id="rId3"/>
    <p:sldId id="257" r:id="rId4"/>
    <p:sldId id="258" r:id="rId5"/>
    <p:sldId id="260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name" initials="n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CDC52-6561-465B-AC09-B2E05C1DF311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348300-271C-4BBD-9859-3DA15C523A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7880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results?search_query=srovn%C3%A1vac%C3%AD+fr%C3%A9zka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14133335"/>
              </p:ext>
            </p:extLst>
          </p:nvPr>
        </p:nvGraphicFramePr>
        <p:xfrm>
          <a:off x="2333625" y="180975"/>
          <a:ext cx="4124325" cy="6219825"/>
        </p:xfrm>
        <a:graphic>
          <a:graphicData uri="http://schemas.openxmlformats.org/presentationml/2006/ole">
            <p:oleObj spid="_x0000_s1029" name="Dokument" r:id="rId3" imgW="5832360" imgH="8842320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2704675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80407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FRÉZKY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Srovnávací frézka</a:t>
            </a:r>
            <a:endParaRPr lang="cs-CZ" dirty="0"/>
          </a:p>
        </p:txBody>
      </p:sp>
      <p:sp>
        <p:nvSpPr>
          <p:cNvPr id="2" name="Ovál 1">
            <a:hlinkClick r:id="rId2"/>
          </p:cNvPr>
          <p:cNvSpPr/>
          <p:nvPr/>
        </p:nvSpPr>
        <p:spPr>
          <a:xfrm>
            <a:off x="1331640" y="3140968"/>
            <a:ext cx="3816424" cy="22825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obrázek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27103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Srovnávací frézka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materiálu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tloušťku materiálu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rovnává plochu s boky do pravého úhlu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368602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Přední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Zadní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Pákový mechanizmus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</a:t>
            </a:r>
            <a:r>
              <a:rPr lang="cs-CZ" dirty="0" smtClean="0"/>
              <a:t>ateriál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4805909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O:\Stroje\obrázek000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5792" y="2397252"/>
            <a:ext cx="4852416" cy="206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2441636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ax. šířka srovnávaného materiálu-630mm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- průměr – 125 mm</a:t>
            </a:r>
            <a:br>
              <a:rPr lang="cs-CZ" dirty="0" smtClean="0"/>
            </a:br>
            <a:r>
              <a:rPr lang="cs-CZ" dirty="0" smtClean="0"/>
              <a:t>                         - počet nožů – 4</a:t>
            </a:r>
          </a:p>
          <a:p>
            <a:r>
              <a:rPr lang="cs-CZ" dirty="0"/>
              <a:t>o</a:t>
            </a:r>
            <a:r>
              <a:rPr lang="cs-CZ" dirty="0" smtClean="0"/>
              <a:t>táčky – 6 000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v</a:t>
            </a:r>
            <a:r>
              <a:rPr lang="cs-CZ" dirty="0" smtClean="0"/>
              <a:t>ýkon elektromotoru – 4 kW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79080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66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FRÉZKY</vt:lpstr>
      <vt:lpstr>Snímek 4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35</cp:revision>
  <dcterms:created xsi:type="dcterms:W3CDTF">2012-12-11T16:01:20Z</dcterms:created>
  <dcterms:modified xsi:type="dcterms:W3CDTF">2013-09-09T09:25:46Z</dcterms:modified>
</cp:coreProperties>
</file>