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57" r:id="rId3"/>
    <p:sldId id="258" r:id="rId4"/>
    <p:sldId id="259" r:id="rId5"/>
    <p:sldId id="256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D6BBC6-75E1-4EA7-B720-9624A6301B96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B83DDC-92C3-482F-A030-6662F6F2031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8163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48300-271C-4BBD-9859-3DA15C523AD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65089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results?search_query=srovn%C3%A1vac%C3%AD+fr%C3%A9zk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489659"/>
              </p:ext>
            </p:extLst>
          </p:nvPr>
        </p:nvGraphicFramePr>
        <p:xfrm>
          <a:off x="2619375" y="523875"/>
          <a:ext cx="4067175" cy="6134100"/>
        </p:xfrm>
        <a:graphic>
          <a:graphicData uri="http://schemas.openxmlformats.org/presentationml/2006/ole">
            <p:oleObj spid="_x0000_s1027" name="Dokument" r:id="rId3" imgW="5903610" imgH="8893399" progId="Word.Document.12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36119276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Dřevoobráběcí stroje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pily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chemeClr val="tx2">
                    <a:lumMod val="50000"/>
                  </a:schemeClr>
                </a:solidFill>
              </a:rPr>
              <a:t>f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rézky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vrtačky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dlabačky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brusky</a:t>
            </a:r>
          </a:p>
          <a:p>
            <a:pPr marL="0" indent="0" algn="l">
              <a:buNone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1048766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FRÉZKY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smtClean="0"/>
              <a:t>Tloušťkovací </a:t>
            </a:r>
            <a:r>
              <a:rPr lang="cs-CZ" dirty="0" smtClean="0"/>
              <a:t>frézka</a:t>
            </a:r>
            <a:endParaRPr lang="cs-CZ" dirty="0"/>
          </a:p>
        </p:txBody>
      </p:sp>
      <p:sp>
        <p:nvSpPr>
          <p:cNvPr id="2" name="Ovál 1">
            <a:hlinkClick r:id="rId2"/>
          </p:cNvPr>
          <p:cNvSpPr/>
          <p:nvPr/>
        </p:nvSpPr>
        <p:spPr>
          <a:xfrm>
            <a:off x="1331640" y="3140968"/>
            <a:ext cx="3816424" cy="22825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obrázek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2734331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Tloušťkovací</a:t>
            </a:r>
            <a:r>
              <a:rPr lang="cs-CZ" sz="2400" dirty="0" smtClean="0"/>
              <a:t>  frézka</a:t>
            </a:r>
          </a:p>
          <a:p>
            <a:pPr marL="0" indent="0">
              <a:buNone/>
            </a:pPr>
            <a:endParaRPr lang="cs-CZ" sz="2400" dirty="0"/>
          </a:p>
          <a:p>
            <a:r>
              <a:rPr lang="cs-CZ" sz="2400" dirty="0"/>
              <a:t>o</a:t>
            </a:r>
            <a:r>
              <a:rPr lang="cs-CZ" sz="2400" dirty="0" smtClean="0"/>
              <a:t>pracovává masivní materiál otáčejícím se nástrojem</a:t>
            </a:r>
          </a:p>
          <a:p>
            <a:r>
              <a:rPr lang="cs-CZ" sz="2400" dirty="0" smtClean="0"/>
              <a:t>upravuje hladkost povrchu</a:t>
            </a:r>
          </a:p>
          <a:p>
            <a:r>
              <a:rPr lang="cs-CZ" sz="2400" dirty="0"/>
              <a:t>u</a:t>
            </a:r>
            <a:r>
              <a:rPr lang="cs-CZ" sz="2400" dirty="0" smtClean="0"/>
              <a:t>pravuje přesnou  tloušťku materiálu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195634590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stroje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Stůl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Nožová hřídel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Rýhovaný posuvný válec přední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Hladký posuvný válec zadní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Přítlačné patky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Zarážka proti zpětnému vrhu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Řemenice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Elektromotor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Variátor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/>
              <a:t>Stolový </a:t>
            </a:r>
            <a:r>
              <a:rPr lang="cs-CZ" dirty="0" smtClean="0"/>
              <a:t>válec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1046702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O:\Stroje\obrázek000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24" y="2782824"/>
            <a:ext cx="1901952" cy="12923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5634590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Parametry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racovní šířka stroje – 630 mm</a:t>
            </a:r>
          </a:p>
          <a:p>
            <a:r>
              <a:rPr lang="cs-CZ" dirty="0"/>
              <a:t>m</a:t>
            </a:r>
            <a:r>
              <a:rPr lang="cs-CZ" dirty="0" smtClean="0"/>
              <a:t>ax. tloušťka materiálu – 200 mm</a:t>
            </a:r>
          </a:p>
          <a:p>
            <a:r>
              <a:rPr lang="cs-CZ" dirty="0"/>
              <a:t>n</a:t>
            </a:r>
            <a:r>
              <a:rPr lang="cs-CZ" dirty="0" smtClean="0"/>
              <a:t>ožová hřídel – průměr – 125 mm</a:t>
            </a:r>
            <a:br>
              <a:rPr lang="cs-CZ" dirty="0" smtClean="0"/>
            </a:br>
            <a:r>
              <a:rPr lang="cs-CZ" dirty="0" smtClean="0"/>
              <a:t>                            otáčky – 5 000 </a:t>
            </a:r>
            <a:r>
              <a:rPr lang="cs-CZ" dirty="0" err="1" smtClean="0"/>
              <a:t>ot</a:t>
            </a:r>
            <a:r>
              <a:rPr lang="cs-CZ" dirty="0" smtClean="0"/>
              <a:t>./min</a:t>
            </a:r>
          </a:p>
          <a:p>
            <a:r>
              <a:rPr lang="cs-CZ" dirty="0"/>
              <a:t>c</a:t>
            </a:r>
            <a:r>
              <a:rPr lang="cs-CZ" dirty="0" smtClean="0"/>
              <a:t>elkový výkon elektromotoru – </a:t>
            </a:r>
            <a:r>
              <a:rPr lang="cs-CZ" smtClean="0"/>
              <a:t>9 kW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2611206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75</Words>
  <Application>Microsoft Office PowerPoint</Application>
  <PresentationFormat>Předvádění na obrazovce (4:3)</PresentationFormat>
  <Paragraphs>33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Dokument aplikace Microsoft Office Word</vt:lpstr>
      <vt:lpstr>Snímek 1</vt:lpstr>
      <vt:lpstr>Dřevoobráběcí stroje</vt:lpstr>
      <vt:lpstr>FRÉZKY</vt:lpstr>
      <vt:lpstr>Snímek 4</vt:lpstr>
      <vt:lpstr>Části stroje</vt:lpstr>
      <vt:lpstr>Schéma stroje</vt:lpstr>
      <vt:lpstr>Parametry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Dřevoobráběcí stroje</dc:title>
  <dc:creator>name</dc:creator>
  <cp:lastModifiedBy>vasikovae</cp:lastModifiedBy>
  <cp:revision>15</cp:revision>
  <dcterms:created xsi:type="dcterms:W3CDTF">2013-01-02T10:37:20Z</dcterms:created>
  <dcterms:modified xsi:type="dcterms:W3CDTF">2013-09-09T08:20:50Z</dcterms:modified>
</cp:coreProperties>
</file>