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3" r:id="rId2"/>
    <p:sldId id="257" r:id="rId3"/>
    <p:sldId id="258" r:id="rId4"/>
    <p:sldId id="259" r:id="rId5"/>
    <p:sldId id="261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206541-64A4-46CE-A67D-18D3C6E7CE7C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FDDA9B-2B3E-42E9-90B1-51A5E65C70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34208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48300-271C-4BBD-9859-3DA15C523ADF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089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ojek.cz/" TargetMode="External"/><Relationship Id="rId2" Type="http://schemas.openxmlformats.org/officeDocument/2006/relationships/hyperlink" Target="http://www.youtube.com/watch?v=UhSlAkBJw58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762297551"/>
              </p:ext>
            </p:extLst>
          </p:nvPr>
        </p:nvGraphicFramePr>
        <p:xfrm>
          <a:off x="2552700" y="609600"/>
          <a:ext cx="3895725" cy="5867400"/>
        </p:xfrm>
        <a:graphic>
          <a:graphicData uri="http://schemas.openxmlformats.org/presentationml/2006/ole">
            <p:oleObj spid="_x0000_s1027" name="Dokument" r:id="rId3" imgW="5903610" imgH="8893399" progId="Word.Document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2524547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Dřevoobráběcí stroje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pily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f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rézky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vrtačky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dlabačky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brusky</a:t>
            </a:r>
          </a:p>
          <a:p>
            <a:pPr marL="0" indent="0" algn="l">
              <a:buNone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565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FRÉZKY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Kombinovaná srovnávací a </a:t>
            </a:r>
            <a:r>
              <a:rPr lang="cs-CZ" dirty="0" err="1" smtClean="0"/>
              <a:t>tloušťkovací</a:t>
            </a:r>
            <a:r>
              <a:rPr lang="cs-CZ" dirty="0" smtClean="0"/>
              <a:t> frézka</a:t>
            </a:r>
            <a:br>
              <a:rPr lang="cs-CZ" dirty="0" smtClean="0"/>
            </a:b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vál 3">
            <a:hlinkClick r:id="rId2"/>
          </p:cNvPr>
          <p:cNvSpPr/>
          <p:nvPr/>
        </p:nvSpPr>
        <p:spPr>
          <a:xfrm>
            <a:off x="1403648" y="3573016"/>
            <a:ext cx="3312368" cy="1728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/>
              </a:rPr>
              <a:t>Obrázek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96830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Srovnávací a </a:t>
            </a:r>
            <a:r>
              <a:rPr lang="cs-CZ" dirty="0" err="1" smtClean="0"/>
              <a:t>tloušťkovací</a:t>
            </a:r>
            <a:r>
              <a:rPr lang="cs-CZ" dirty="0" smtClean="0"/>
              <a:t> frézka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dirty="0"/>
          </a:p>
          <a:p>
            <a:r>
              <a:rPr lang="cs-CZ" sz="2400" dirty="0"/>
              <a:t>o</a:t>
            </a:r>
            <a:r>
              <a:rPr lang="cs-CZ" sz="2400" dirty="0" smtClean="0"/>
              <a:t>pracovává masivní materiál otáčejícím se nástrojem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rovnává plochu materiálu</a:t>
            </a:r>
          </a:p>
          <a:p>
            <a:r>
              <a:rPr lang="cs-CZ" sz="2400" dirty="0"/>
              <a:t>u</a:t>
            </a:r>
            <a:r>
              <a:rPr lang="cs-CZ" sz="2400" dirty="0" smtClean="0"/>
              <a:t>pravuje hladkost povrchu</a:t>
            </a:r>
          </a:p>
          <a:p>
            <a:r>
              <a:rPr lang="cs-CZ" sz="2400" dirty="0"/>
              <a:t>u</a:t>
            </a:r>
            <a:r>
              <a:rPr lang="cs-CZ" sz="2400" dirty="0" smtClean="0"/>
              <a:t>pravuje  přesnou tloušťku materiálu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rovnává plochu s boky do pravého úhlu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8757502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5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5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5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Zadní stůl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Pravítko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Přední stůl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Přítlačné lišty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Nožová hřídel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Hladký posuvný válec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Stolový válec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Rýhovaný posouvací válec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Záchyty zpětného vrhu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Elektromotor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5159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O:\Stroje\obrázek0000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19072" y="2423160"/>
            <a:ext cx="5705856" cy="2011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89180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Pracovní šířka stroje     350 – 600 mm</a:t>
            </a:r>
          </a:p>
          <a:p>
            <a:r>
              <a:rPr lang="cs-CZ" dirty="0" smtClean="0"/>
              <a:t>Maximální tloušťka materiálu   150 mm</a:t>
            </a:r>
          </a:p>
          <a:p>
            <a:r>
              <a:rPr lang="cs-CZ" dirty="0" smtClean="0"/>
              <a:t>Průměr nožové hřídele   115 mm</a:t>
            </a:r>
          </a:p>
          <a:p>
            <a:r>
              <a:rPr lang="cs-CZ" dirty="0" smtClean="0"/>
              <a:t>Počet otáček   6 000 </a:t>
            </a:r>
            <a:r>
              <a:rPr lang="cs-CZ" dirty="0" err="1" smtClean="0"/>
              <a:t>ot</a:t>
            </a:r>
            <a:r>
              <a:rPr lang="cs-CZ" dirty="0" smtClean="0"/>
              <a:t>./min</a:t>
            </a:r>
          </a:p>
          <a:p>
            <a:r>
              <a:rPr lang="cs-CZ" smtClean="0"/>
              <a:t>Rychlost posuvu 7 – 30 m/min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0198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98</Words>
  <Application>Microsoft Office PowerPoint</Application>
  <PresentationFormat>Předvádění na obrazovce (4:3)</PresentationFormat>
  <Paragraphs>37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Dokument aplikace Microsoft Office Word</vt:lpstr>
      <vt:lpstr>Snímek 1</vt:lpstr>
      <vt:lpstr>Dřevoobráběcí stroje</vt:lpstr>
      <vt:lpstr>FRÉZKY</vt:lpstr>
      <vt:lpstr>Srovnávací a tloušťkovací frézka</vt:lpstr>
      <vt:lpstr>Části stroje</vt:lpstr>
      <vt:lpstr>Schéma stroje</vt:lpstr>
      <vt:lpstr>Parametry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Dřevoobráběcí stroje</dc:title>
  <dc:creator>name</dc:creator>
  <cp:lastModifiedBy>vasikovae</cp:lastModifiedBy>
  <cp:revision>14</cp:revision>
  <dcterms:created xsi:type="dcterms:W3CDTF">2013-01-07T13:04:29Z</dcterms:created>
  <dcterms:modified xsi:type="dcterms:W3CDTF">2013-09-09T08:24:47Z</dcterms:modified>
</cp:coreProperties>
</file>