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7" r:id="rId3"/>
    <p:sldId id="258" r:id="rId4"/>
    <p:sldId id="256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DA1B28-2797-4977-B284-28719F72FFC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57442F-339E-46A3-AE4D-E4016AC7AB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74938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1618541871"/>
              </p:ext>
            </p:extLst>
          </p:nvPr>
        </p:nvGraphicFramePr>
        <p:xfrm>
          <a:off x="2909888" y="944563"/>
          <a:ext cx="3471862" cy="5200650"/>
        </p:xfrm>
        <a:graphic>
          <a:graphicData uri="http://schemas.openxmlformats.org/presentationml/2006/ole">
            <p:oleObj spid="_x0000_s1027" name="Dokument" r:id="rId3" imgW="5903610" imgH="8842638" progId="Word.Documen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1864595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77633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/>
              <a:t>Ssvislá</a:t>
            </a:r>
            <a:r>
              <a:rPr lang="cs-CZ" smtClean="0"/>
              <a:t> horní </a:t>
            </a:r>
            <a:r>
              <a:rPr lang="cs-CZ" dirty="0" smtClean="0"/>
              <a:t>frézka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73433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Svislá horní frézka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</a:t>
            </a:r>
            <a:r>
              <a:rPr lang="cs-CZ" dirty="0" smtClean="0"/>
              <a:t>rézuje dřevo a materiál na bázi dřeva</a:t>
            </a:r>
          </a:p>
          <a:p>
            <a:r>
              <a:rPr lang="cs-CZ" dirty="0" smtClean="0"/>
              <a:t>frézuje </a:t>
            </a:r>
            <a:r>
              <a:rPr lang="cs-CZ" dirty="0" err="1" smtClean="0"/>
              <a:t>svlaky</a:t>
            </a:r>
            <a:r>
              <a:rPr lang="cs-CZ" dirty="0" smtClean="0"/>
              <a:t>, drážky, polodrážky</a:t>
            </a:r>
          </a:p>
          <a:p>
            <a:r>
              <a:rPr lang="cs-CZ" dirty="0" smtClean="0"/>
              <a:t>frézuje vnitřní i vnější tvary podle šablon</a:t>
            </a:r>
          </a:p>
          <a:p>
            <a:r>
              <a:rPr lang="cs-CZ" dirty="0"/>
              <a:t>f</a:t>
            </a:r>
            <a:r>
              <a:rPr lang="cs-CZ" dirty="0" smtClean="0"/>
              <a:t>rézuje otvory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2064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Šroub suportu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Vedení suportu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Suport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Otočná deska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Vřeteno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Obráběný dílec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Šablona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Vodící kolík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Suport stolu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Kolečko pro výškové nastavení stolu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Nožní páka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633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7859216" cy="5001419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O:\Stroje\obrázek000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626618"/>
            <a:ext cx="2232248" cy="36025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44417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Maximální zdvih frézovací jednotky   280 mm</a:t>
            </a:r>
          </a:p>
          <a:p>
            <a:r>
              <a:rPr lang="cs-CZ" dirty="0" smtClean="0"/>
              <a:t>Počet otáček   12 000 – 24 000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 smtClean="0"/>
              <a:t>Posuv ruční</a:t>
            </a:r>
          </a:p>
          <a:p>
            <a:r>
              <a:rPr lang="cs-CZ" smtClean="0"/>
              <a:t>Výkon elektromotoru   2,2 kW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4124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90</Words>
  <Application>Microsoft Office PowerPoint</Application>
  <PresentationFormat>Předvádění na obrazovce (4:3)</PresentationFormat>
  <Paragraphs>36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 aplikace Microsoft Office Word</vt:lpstr>
      <vt:lpstr>Snímek 1</vt:lpstr>
      <vt:lpstr>Dřevoobráběcí stroje</vt:lpstr>
      <vt:lpstr>FRÉZKY</vt:lpstr>
      <vt:lpstr>Svislá horní frézka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vasikovae</cp:lastModifiedBy>
  <cp:revision>13</cp:revision>
  <dcterms:created xsi:type="dcterms:W3CDTF">2013-01-07T13:06:50Z</dcterms:created>
  <dcterms:modified xsi:type="dcterms:W3CDTF">2013-09-09T08:21:44Z</dcterms:modified>
</cp:coreProperties>
</file>