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402AA-7BDD-4B55-A982-459FC15DDA44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306FD-D695-4CE3-8B85-BE9D6E00F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7554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613084307"/>
              </p:ext>
            </p:extLst>
          </p:nvPr>
        </p:nvGraphicFramePr>
        <p:xfrm>
          <a:off x="2773363" y="738188"/>
          <a:ext cx="3587750" cy="5376862"/>
        </p:xfrm>
        <a:graphic>
          <a:graphicData uri="http://schemas.openxmlformats.org/presentationml/2006/ole">
            <p:oleObj spid="_x0000_s1027" name="Dokument" r:id="rId3" imgW="5903610" imgH="884263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361457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0873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Svislá spodní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Svislá spodní frézka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dřevo a materiály na bázi dřeva</a:t>
            </a:r>
          </a:p>
          <a:p>
            <a:r>
              <a:rPr lang="cs-CZ" dirty="0" smtClean="0"/>
              <a:t>frézuje drážky, polodrážky a profily</a:t>
            </a:r>
          </a:p>
          <a:p>
            <a:r>
              <a:rPr lang="cs-CZ" dirty="0"/>
              <a:t>f</a:t>
            </a:r>
            <a:r>
              <a:rPr lang="cs-CZ" dirty="0" smtClean="0"/>
              <a:t>rézuje konstrukční spoje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2025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Rameno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Fréza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Matice vřetena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Řemenový převod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71445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2526792"/>
            <a:ext cx="2465432" cy="227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1430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výška materiálu   120 mm</a:t>
            </a:r>
          </a:p>
          <a:p>
            <a:r>
              <a:rPr lang="cs-CZ" dirty="0" smtClean="0"/>
              <a:t>Počet otáček   3 000 – 9 000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Rychlost posuvu   </a:t>
            </a:r>
            <a:r>
              <a:rPr lang="cs-CZ" smtClean="0"/>
              <a:t>8 - </a:t>
            </a:r>
            <a:r>
              <a:rPr lang="cs-CZ" dirty="0" smtClean="0"/>
              <a:t>60 m/min</a:t>
            </a:r>
          </a:p>
          <a:p>
            <a:r>
              <a:rPr lang="cs-CZ" dirty="0" smtClean="0"/>
              <a:t>Výkon elektromotoru   3 – 4 kW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933535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76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FRÉZKY</vt:lpstr>
      <vt:lpstr>Svislá spodní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12</cp:revision>
  <dcterms:created xsi:type="dcterms:W3CDTF">2013-01-07T13:06:20Z</dcterms:created>
  <dcterms:modified xsi:type="dcterms:W3CDTF">2013-09-09T08:22:18Z</dcterms:modified>
</cp:coreProperties>
</file>