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4" r:id="rId2"/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84F0B6-F0EE-4A98-90A2-E3FE08906487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4BC0DC-849A-4649-892C-E8A20C9AD8E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48916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jek.cz/" TargetMode="External"/><Relationship Id="rId2" Type="http://schemas.openxmlformats.org/officeDocument/2006/relationships/hyperlink" Target="http://www.youtube.com/watch?v=UhSlAkBJw58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3989847117"/>
              </p:ext>
            </p:extLst>
          </p:nvPr>
        </p:nvGraphicFramePr>
        <p:xfrm>
          <a:off x="2614613" y="520700"/>
          <a:ext cx="3776662" cy="5654675"/>
        </p:xfrm>
        <a:graphic>
          <a:graphicData uri="http://schemas.openxmlformats.org/presentationml/2006/ole">
            <p:oleObj spid="_x0000_s1029" name="Dokument" r:id="rId3" imgW="5903610" imgH="8842638" progId="Word.Document.12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4293148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85299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Horní svislá frézka ruční</a:t>
            </a:r>
            <a:br>
              <a:rPr lang="cs-CZ" dirty="0" smtClean="0"/>
            </a:b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>
            <a:hlinkClick r:id="rId2"/>
          </p:cNvPr>
          <p:cNvSpPr/>
          <p:nvPr/>
        </p:nvSpPr>
        <p:spPr>
          <a:xfrm>
            <a:off x="1403648" y="3573016"/>
            <a:ext cx="3312368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/>
              </a:rPr>
              <a:t>Obrázek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36816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Horní svislá frézka ruční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f</a:t>
            </a:r>
            <a:r>
              <a:rPr lang="cs-CZ" dirty="0" smtClean="0"/>
              <a:t>rézuje dřevo a materiály na bázi dřeva</a:t>
            </a:r>
          </a:p>
          <a:p>
            <a:r>
              <a:rPr lang="cs-CZ" dirty="0" smtClean="0"/>
              <a:t>frézuje různé profily v plošných dílcích</a:t>
            </a:r>
          </a:p>
          <a:p>
            <a:r>
              <a:rPr lang="cs-CZ" dirty="0"/>
              <a:t>f</a:t>
            </a:r>
            <a:r>
              <a:rPr lang="cs-CZ" dirty="0" smtClean="0"/>
              <a:t>rézuje otvory</a:t>
            </a:r>
          </a:p>
          <a:p>
            <a:r>
              <a:rPr lang="cs-CZ" dirty="0" smtClean="0"/>
              <a:t>frézuje </a:t>
            </a:r>
            <a:r>
              <a:rPr lang="cs-CZ" dirty="0" err="1" smtClean="0"/>
              <a:t>svlaky</a:t>
            </a:r>
            <a:r>
              <a:rPr lang="cs-CZ" dirty="0" smtClean="0"/>
              <a:t>, ozuby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369514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 stroje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Rukojeť pro vedení stroje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Ovládací páka přidržovacího zařízení pohyblivého stolu stroje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Zapínací zařízení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938156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O:\Stroje\obrázek0000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2528" y="2465832"/>
            <a:ext cx="2549632" cy="24033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696584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Výkon stroje   500 - 1 500 W</a:t>
            </a:r>
          </a:p>
          <a:p>
            <a:r>
              <a:rPr lang="cs-CZ" dirty="0" smtClean="0"/>
              <a:t>Otáčky   do 18 000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dirty="0" smtClean="0"/>
              <a:t>Hloubka </a:t>
            </a:r>
            <a:r>
              <a:rPr lang="cs-CZ" smtClean="0"/>
              <a:t>frézování frézou do 40 mm -   </a:t>
            </a:r>
            <a:r>
              <a:rPr lang="cs-CZ" dirty="0" smtClean="0"/>
              <a:t>50 mm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06615825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80</Words>
  <Application>Microsoft Office PowerPoint</Application>
  <PresentationFormat>Předvádění na obrazovce (4:3)</PresentationFormat>
  <Paragraphs>26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Dokument aplikace Microsoft Office Word</vt:lpstr>
      <vt:lpstr>Snímek 1</vt:lpstr>
      <vt:lpstr>Dřevoobráběcí stroje</vt:lpstr>
      <vt:lpstr>FRÉZKY</vt:lpstr>
      <vt:lpstr>Horní svislá frézka ruční</vt:lpstr>
      <vt:lpstr>Části stroje</vt:lpstr>
      <vt:lpstr>Schéma stroje</vt:lpstr>
      <vt:lpstr>Parametry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Eva Vašíková</dc:creator>
  <cp:lastModifiedBy>vasikovae</cp:lastModifiedBy>
  <cp:revision>12</cp:revision>
  <dcterms:created xsi:type="dcterms:W3CDTF">2013-01-15T15:33:57Z</dcterms:created>
  <dcterms:modified xsi:type="dcterms:W3CDTF">2013-09-09T08:23:08Z</dcterms:modified>
</cp:coreProperties>
</file>