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BA336-0D5A-4D8B-BBC8-84199CC4575B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C38-B381-46AB-A873-7E956B988B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5704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548910646"/>
              </p:ext>
            </p:extLst>
          </p:nvPr>
        </p:nvGraphicFramePr>
        <p:xfrm>
          <a:off x="2555875" y="403225"/>
          <a:ext cx="3776663" cy="5653088"/>
        </p:xfrm>
        <a:graphic>
          <a:graphicData uri="http://schemas.openxmlformats.org/presentationml/2006/ole">
            <p:oleObj spid="_x0000_s1027" name="Dokument" r:id="rId3" imgW="5903610" imgH="8842638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2405884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6837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Ruční elektrický hoblík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356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elektrický hoblík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hobluje masivní dřevo</a:t>
            </a:r>
          </a:p>
          <a:p>
            <a:r>
              <a:rPr lang="cs-CZ" dirty="0" smtClean="0"/>
              <a:t>srovnává plochy a hrany</a:t>
            </a:r>
          </a:p>
          <a:p>
            <a:r>
              <a:rPr lang="cs-CZ" dirty="0"/>
              <a:t>h</a:t>
            </a:r>
            <a:r>
              <a:rPr lang="cs-CZ" dirty="0" smtClean="0"/>
              <a:t>obluje polodrážky</a:t>
            </a:r>
          </a:p>
          <a:p>
            <a:r>
              <a:rPr lang="cs-CZ" dirty="0"/>
              <a:t>z</a:t>
            </a:r>
            <a:r>
              <a:rPr lang="cs-CZ" dirty="0" smtClean="0"/>
              <a:t>arovnává hrany z masivního dřeva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67468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se spínačem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Zajišťovací kolík spínače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Kryt pohonu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Otvor pro odvádění třísky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99293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680" y="2569464"/>
            <a:ext cx="3596640" cy="17190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2281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700 – 1 000 W</a:t>
            </a:r>
          </a:p>
          <a:p>
            <a:r>
              <a:rPr lang="cs-CZ" dirty="0" smtClean="0"/>
              <a:t>Šířka pracovní plochy   do 85 mm</a:t>
            </a:r>
          </a:p>
          <a:p>
            <a:r>
              <a:rPr lang="cs-CZ" dirty="0" smtClean="0"/>
              <a:t>Otáčky    16 000 </a:t>
            </a:r>
            <a:r>
              <a:rPr lang="cs-CZ" dirty="0" err="1" smtClean="0"/>
              <a:t>ot</a:t>
            </a:r>
            <a:r>
              <a:rPr lang="cs-CZ" smtClean="0"/>
              <a:t>./min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096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68</Words>
  <Application>Microsoft Office PowerPoint</Application>
  <PresentationFormat>Předvádění na obrazovce (4:3)</PresentationFormat>
  <Paragraphs>27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FRÉZKY</vt:lpstr>
      <vt:lpstr>Ruční elektrický hoblík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vasikovae</cp:lastModifiedBy>
  <cp:revision>10</cp:revision>
  <dcterms:created xsi:type="dcterms:W3CDTF">2013-01-15T15:39:00Z</dcterms:created>
  <dcterms:modified xsi:type="dcterms:W3CDTF">2013-09-09T08:23:51Z</dcterms:modified>
</cp:coreProperties>
</file>