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2" d="100"/>
          <a:sy n="142" d="100"/>
        </p:scale>
        <p:origin x="888" y="8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268997544"/>
              </p:ext>
            </p:extLst>
          </p:nvPr>
        </p:nvGraphicFramePr>
        <p:xfrm>
          <a:off x="2554288" y="403225"/>
          <a:ext cx="4000500" cy="5991225"/>
        </p:xfrm>
        <a:graphic>
          <a:graphicData uri="http://schemas.openxmlformats.org/presentationml/2006/ole">
            <p:oleObj spid="_x0000_s1027" name="Dokument" r:id="rId3" imgW="5903610" imgH="884263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6334412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Rámová pila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Rámová pila vertikální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louží pro hromadný pořez kulatiny na řezivo, hranoly a</a:t>
            </a:r>
            <a:br>
              <a:rPr lang="cs-CZ" sz="2400" dirty="0" smtClean="0"/>
            </a:br>
            <a:r>
              <a:rPr lang="cs-CZ" sz="2400" dirty="0" smtClean="0"/>
              <a:t>pražce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ilové listy jsou upnuty v rámu a vykonávají vratný pohyb </a:t>
            </a:r>
            <a:br>
              <a:rPr lang="cs-CZ" sz="2400" dirty="0" smtClean="0"/>
            </a:br>
            <a:r>
              <a:rPr lang="cs-CZ" sz="2400" dirty="0" smtClean="0"/>
              <a:t>pomocí klikového mechanizmu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osuv je mechanický </a:t>
            </a:r>
            <a:r>
              <a:rPr lang="cs-CZ" sz="2400" smtClean="0"/>
              <a:t>pomocí válců a </a:t>
            </a:r>
            <a:r>
              <a:rPr lang="cs-CZ" sz="2400" dirty="0" smtClean="0"/>
              <a:t>je kolmý ke směru </a:t>
            </a:r>
            <a:br>
              <a:rPr lang="cs-CZ" sz="2400" dirty="0" smtClean="0"/>
            </a:br>
            <a:r>
              <a:rPr lang="cs-CZ" sz="2400" dirty="0" smtClean="0"/>
              <a:t>pohybu </a:t>
            </a:r>
            <a:r>
              <a:rPr lang="cs-CZ" sz="2400" smtClean="0"/>
              <a:t>pilových listů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Poloměr klikové kružnice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Klikový čep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Čep ojnice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Ojnice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Setrvačník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Kmen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Rám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Pilové listy rámové pily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 - zdvih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8042" y="1600200"/>
            <a:ext cx="3787916" cy="4525963"/>
          </a:xfrm>
        </p:spPr>
      </p:pic>
    </p:spTree>
    <p:extLst>
      <p:ext uri="{BB962C8B-B14F-4D97-AF65-F5344CB8AC3E}">
        <p14:creationId xmlns="" xmlns:p14="http://schemas.microsoft.com/office/powerpoint/2010/main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2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Výkon motoru                        7 - 12 kW</a:t>
            </a:r>
          </a:p>
          <a:p>
            <a:pPr marL="0" indent="0">
              <a:buNone/>
            </a:pPr>
            <a:r>
              <a:rPr lang="cs-CZ" dirty="0" smtClean="0"/>
              <a:t>Světlost rámu                    500 -750 mm</a:t>
            </a:r>
          </a:p>
          <a:p>
            <a:pPr marL="0" indent="0">
              <a:buNone/>
            </a:pPr>
            <a:r>
              <a:rPr lang="cs-CZ" dirty="0" smtClean="0"/>
              <a:t>Rychlost posuvu                     4 - 10 m/min</a:t>
            </a:r>
          </a:p>
          <a:p>
            <a:pPr marL="0" indent="0">
              <a:buNone/>
            </a:pPr>
            <a:r>
              <a:rPr lang="cs-CZ" dirty="0" smtClean="0"/>
              <a:t>Zdvih                                    250 - 600 mm</a:t>
            </a:r>
          </a:p>
          <a:p>
            <a:pPr marL="0" indent="0">
              <a:buNone/>
            </a:pPr>
            <a:r>
              <a:rPr lang="cs-CZ" dirty="0" smtClean="0"/>
              <a:t>Počet pilových listů                        10</a:t>
            </a:r>
          </a:p>
          <a:p>
            <a:pPr marL="0" indent="0">
              <a:buNone/>
            </a:pPr>
            <a:r>
              <a:rPr lang="cs-CZ" dirty="0" smtClean="0"/>
              <a:t>Počet zdvihů za min.                    250</a:t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82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Snímek 4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40</cp:revision>
  <dcterms:created xsi:type="dcterms:W3CDTF">2012-12-11T16:01:20Z</dcterms:created>
  <dcterms:modified xsi:type="dcterms:W3CDTF">2013-09-09T08:26:22Z</dcterms:modified>
</cp:coreProperties>
</file>