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56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73357" autoAdjust="0"/>
  </p:normalViewPr>
  <p:slideViewPr>
    <p:cSldViewPr>
      <p:cViewPr varScale="1">
        <p:scale>
          <a:sx n="107" d="100"/>
          <a:sy n="107" d="100"/>
        </p:scale>
        <p:origin x="-84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6BBC6-75E1-4EA7-B720-9624A6301B96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B83DDC-92C3-482F-A030-6662F6F20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163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816731444"/>
              </p:ext>
            </p:extLst>
          </p:nvPr>
        </p:nvGraphicFramePr>
        <p:xfrm>
          <a:off x="2549525" y="406400"/>
          <a:ext cx="3943350" cy="5902325"/>
        </p:xfrm>
        <a:graphic>
          <a:graphicData uri="http://schemas.openxmlformats.org/presentationml/2006/ole">
            <p:oleObj spid="_x0000_s1028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404655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frézky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48766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Pásová pila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Pásová pila – kmenová, rozmítací, truhlářská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d</a:t>
            </a:r>
            <a:r>
              <a:rPr lang="cs-CZ" sz="2400" dirty="0" smtClean="0"/>
              <a:t>ělí dřevní materiály nekonečným pilovým pásem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ilový pás se pohybuje jedním směrem rovnoměrnou</a:t>
            </a:r>
            <a:br>
              <a:rPr lang="cs-CZ" sz="2400" dirty="0" smtClean="0"/>
            </a:br>
            <a:r>
              <a:rPr lang="cs-CZ" sz="2400" dirty="0" smtClean="0"/>
              <a:t>rychlostí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ateriál se vede do řezu ručně nebo posuvným zařízením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Spodní pásovnice hnací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Horní pásovnice napínací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Pilový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Kryt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Výměnná vložka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Materiál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0467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Pásová pila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truhlářská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40768"/>
            <a:ext cx="4369983" cy="4407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táčky                             1500ot/min</a:t>
            </a:r>
          </a:p>
          <a:p>
            <a:r>
              <a:rPr lang="cs-CZ" dirty="0"/>
              <a:t>v</a:t>
            </a:r>
            <a:r>
              <a:rPr lang="cs-CZ" dirty="0" smtClean="0"/>
              <a:t>ýška řezu                      max. 420 mm</a:t>
            </a:r>
          </a:p>
          <a:p>
            <a:r>
              <a:rPr lang="cs-CZ" dirty="0"/>
              <a:t>š</a:t>
            </a:r>
            <a:r>
              <a:rPr lang="cs-CZ" dirty="0" smtClean="0"/>
              <a:t>ířka pásu                       30 mm</a:t>
            </a:r>
          </a:p>
          <a:p>
            <a:r>
              <a:rPr lang="cs-CZ" dirty="0" smtClean="0"/>
              <a:t>tloušťka pásu                 8 mm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   10 kW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261120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76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PILY</vt:lpstr>
      <vt:lpstr>Snímek 4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21</cp:revision>
  <dcterms:created xsi:type="dcterms:W3CDTF">2013-01-02T10:37:20Z</dcterms:created>
  <dcterms:modified xsi:type="dcterms:W3CDTF">2013-09-09T08:26:47Z</dcterms:modified>
</cp:coreProperties>
</file>