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57" r:id="rId3"/>
    <p:sldId id="258" r:id="rId4"/>
    <p:sldId id="259" r:id="rId5"/>
    <p:sldId id="261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206541-64A4-46CE-A67D-18D3C6E7CE7C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FDDA9B-2B3E-42E9-90B1-51A5E65C70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234208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348300-271C-4BBD-9859-3DA15C523AD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089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jek.cz/" TargetMode="External"/><Relationship Id="rId2" Type="http://schemas.openxmlformats.org/officeDocument/2006/relationships/hyperlink" Target="http://www.youtube.com/watch?v=UhSlAkBJw58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="" xmlns:p14="http://schemas.microsoft.com/office/powerpoint/2010/main" val="482490541"/>
              </p:ext>
            </p:extLst>
          </p:nvPr>
        </p:nvGraphicFramePr>
        <p:xfrm>
          <a:off x="2614613" y="520700"/>
          <a:ext cx="4022725" cy="6008688"/>
        </p:xfrm>
        <a:graphic>
          <a:graphicData uri="http://schemas.openxmlformats.org/presentationml/2006/ole">
            <p:oleObj spid="_x0000_s1028" name="Dokument" r:id="rId3" imgW="5903610" imgH="8824637" progId="Word.Document.12">
              <p:embed/>
            </p:oleObj>
          </a:graphicData>
        </a:graphic>
      </p:graphicFrame>
    </p:spTree>
    <p:extLst>
      <p:ext uri="{BB962C8B-B14F-4D97-AF65-F5344CB8AC3E}">
        <p14:creationId xmlns="" xmlns:p14="http://schemas.microsoft.com/office/powerpoint/2010/main" val="365628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Dřevoobráběcí stroje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pily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f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rézky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vrtačky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dlabačky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brusky</a:t>
            </a:r>
          </a:p>
          <a:p>
            <a:pPr marL="0" indent="0" algn="l">
              <a:buNone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 smtClean="0"/>
          </a:p>
          <a:p>
            <a:pPr marL="457200" indent="-457200" algn="l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5653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PILY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Kotoučová pila spodní</a:t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vál 3">
            <a:hlinkClick r:id="rId2"/>
          </p:cNvPr>
          <p:cNvSpPr/>
          <p:nvPr/>
        </p:nvSpPr>
        <p:spPr>
          <a:xfrm>
            <a:off x="1403648" y="3573016"/>
            <a:ext cx="3312368" cy="172819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3"/>
              </a:rPr>
              <a:t>Obrázek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9683082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Kotoučová pila spodní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r</a:t>
            </a:r>
            <a:r>
              <a:rPr lang="cs-CZ" sz="2400" dirty="0" smtClean="0"/>
              <a:t>ozřezává  masivní materiál otáčejícím se nástrojem</a:t>
            </a:r>
          </a:p>
          <a:p>
            <a:r>
              <a:rPr lang="cs-CZ" sz="2400" dirty="0" smtClean="0"/>
              <a:t>slouží k řezání podélnému i příčnému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ástrojem je pilový kotouč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osuv je </a:t>
            </a:r>
            <a:r>
              <a:rPr lang="cs-CZ" sz="2400" dirty="0"/>
              <a:t>r</a:t>
            </a:r>
            <a:r>
              <a:rPr lang="cs-CZ" sz="2400" dirty="0" smtClean="0"/>
              <a:t>uční nebo mechanický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ůže být rozmítací, zkracovací, omítací, speciální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="" xmlns:p14="http://schemas.microsoft.com/office/powerpoint/2010/main" val="387575025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Části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Pilový kotouč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Pravítko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Pracovní 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Rozevírací klín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Řemenice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Odsávání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51592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Schéma stroje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0092" y="1842357"/>
            <a:ext cx="4623816" cy="4041648"/>
          </a:xfrm>
        </p:spPr>
      </p:pic>
    </p:spTree>
    <p:extLst>
      <p:ext uri="{BB962C8B-B14F-4D97-AF65-F5344CB8AC3E}">
        <p14:creationId xmlns="" xmlns:p14="http://schemas.microsoft.com/office/powerpoint/2010/main" val="398918028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Průměr pilových kotoučů            160 – 350 mm</a:t>
            </a:r>
          </a:p>
          <a:p>
            <a:r>
              <a:rPr lang="cs-CZ" dirty="0" smtClean="0"/>
              <a:t>Max. výška řezu                               80 mm</a:t>
            </a:r>
          </a:p>
          <a:p>
            <a:r>
              <a:rPr lang="cs-CZ" dirty="0" smtClean="0"/>
              <a:t>Min. délka řezaného materiálu   250 mm</a:t>
            </a:r>
          </a:p>
          <a:p>
            <a:r>
              <a:rPr lang="cs-CZ" dirty="0" smtClean="0"/>
              <a:t>Rychlost posuvu                             8 – 48 m/min</a:t>
            </a:r>
          </a:p>
          <a:p>
            <a:r>
              <a:rPr lang="cs-CZ" dirty="0" smtClean="0"/>
              <a:t>Příkon                                                 4 kW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01988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90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Dokument aplikace Microsoft Office Word</vt:lpstr>
      <vt:lpstr>Snímek 1</vt:lpstr>
      <vt:lpstr>Dřevoobráběcí stroje</vt:lpstr>
      <vt:lpstr>PILY</vt:lpstr>
      <vt:lpstr>Kotoučová pila spodní</vt:lpstr>
      <vt:lpstr>Části stroje</vt:lpstr>
      <vt:lpstr>Schéma stroje</vt:lpstr>
      <vt:lpstr>Parametry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Dřevoobráběcí stroje</dc:title>
  <dc:creator>name</dc:creator>
  <cp:lastModifiedBy>vasikovae</cp:lastModifiedBy>
  <cp:revision>24</cp:revision>
  <dcterms:created xsi:type="dcterms:W3CDTF">2013-01-07T13:04:29Z</dcterms:created>
  <dcterms:modified xsi:type="dcterms:W3CDTF">2013-09-09T08:27:23Z</dcterms:modified>
</cp:coreProperties>
</file>