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57" r:id="rId3"/>
    <p:sldId id="258" r:id="rId4"/>
    <p:sldId id="256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D402AA-7BDD-4B55-A982-459FC15DDA44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A306FD-D695-4CE3-8B85-BE9D6E00F2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475541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results?search_query=srovn%C3%A1vac%C3%AD+fr%C3%A9zk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1875471446"/>
              </p:ext>
            </p:extLst>
          </p:nvPr>
        </p:nvGraphicFramePr>
        <p:xfrm>
          <a:off x="2693988" y="619125"/>
          <a:ext cx="3716337" cy="5556250"/>
        </p:xfrm>
        <a:graphic>
          <a:graphicData uri="http://schemas.openxmlformats.org/presentationml/2006/ole">
            <p:oleObj spid="_x0000_s1028" name="Dokument" r:id="rId3" imgW="5903610" imgH="8824637" progId="Word.Document.12">
              <p:embed/>
            </p:oleObj>
          </a:graphicData>
        </a:graphic>
      </p:graphicFrame>
    </p:spTree>
    <p:extLst>
      <p:ext uri="{BB962C8B-B14F-4D97-AF65-F5344CB8AC3E}">
        <p14:creationId xmlns="" xmlns:p14="http://schemas.microsoft.com/office/powerpoint/2010/main" val="2338238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Dřevoobráběcí stroje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pily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rézky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vrtačky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dlabačky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brusky</a:t>
            </a:r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08730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PILY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Kotoučová pila horní zkracovací</a:t>
            </a:r>
            <a:endParaRPr lang="cs-CZ" dirty="0"/>
          </a:p>
        </p:txBody>
      </p:sp>
      <p:sp>
        <p:nvSpPr>
          <p:cNvPr id="2" name="Ovál 1">
            <a:hlinkClick r:id="rId2"/>
          </p:cNvPr>
          <p:cNvSpPr/>
          <p:nvPr/>
        </p:nvSpPr>
        <p:spPr>
          <a:xfrm>
            <a:off x="1331640" y="3140968"/>
            <a:ext cx="3816424" cy="22825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obrázek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73433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Kotoučová pila horní zkracovací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louží pro příčné a </a:t>
            </a:r>
            <a:r>
              <a:rPr lang="cs-CZ" dirty="0" err="1" smtClean="0"/>
              <a:t>pokosové</a:t>
            </a:r>
            <a:r>
              <a:rPr lang="cs-CZ" dirty="0" smtClean="0"/>
              <a:t> řezání masivních materiálů</a:t>
            </a:r>
          </a:p>
          <a:p>
            <a:r>
              <a:rPr lang="cs-CZ" dirty="0"/>
              <a:t>p</a:t>
            </a:r>
            <a:r>
              <a:rPr lang="cs-CZ" dirty="0" smtClean="0"/>
              <a:t>osuv materiálu do řezu je ruční nebo mechanický</a:t>
            </a:r>
          </a:p>
          <a:p>
            <a:r>
              <a:rPr lang="cs-CZ" dirty="0"/>
              <a:t>ř</a:t>
            </a:r>
            <a:r>
              <a:rPr lang="cs-CZ" dirty="0" smtClean="0"/>
              <a:t>ezný pohyb probíhá proti obsluze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02025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Vozík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Hydraulický válec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Rameno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Elektromotor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Pilový kotouč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Stolový váleček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Materiál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Zarážka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Vodící pravítko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Sloup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871445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060848"/>
            <a:ext cx="7193744" cy="3300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714304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růměr pilového kotouče                300 mm</a:t>
            </a:r>
          </a:p>
          <a:p>
            <a:r>
              <a:rPr lang="cs-CZ" dirty="0"/>
              <a:t>m</a:t>
            </a:r>
            <a:r>
              <a:rPr lang="cs-CZ" dirty="0" smtClean="0"/>
              <a:t>ax. tloušťka materiálu                      90 mm</a:t>
            </a:r>
          </a:p>
          <a:p>
            <a:r>
              <a:rPr lang="cs-CZ" dirty="0"/>
              <a:t>m</a:t>
            </a:r>
            <a:r>
              <a:rPr lang="cs-CZ" dirty="0" smtClean="0"/>
              <a:t>ax. šířka materiálu                          825 mm</a:t>
            </a:r>
          </a:p>
          <a:p>
            <a:r>
              <a:rPr lang="cs-CZ" dirty="0"/>
              <a:t>p</a:t>
            </a:r>
            <a:r>
              <a:rPr lang="cs-CZ" dirty="0" smtClean="0"/>
              <a:t>osuv pilového kotouče                2 – 20 m/min</a:t>
            </a:r>
          </a:p>
          <a:p>
            <a:r>
              <a:rPr lang="cs-CZ" dirty="0"/>
              <a:t>v</a:t>
            </a:r>
            <a:r>
              <a:rPr lang="cs-CZ" dirty="0" smtClean="0"/>
              <a:t>ýkon elektromotoru                              3 kW</a:t>
            </a:r>
          </a:p>
          <a:p>
            <a:r>
              <a:rPr lang="cs-CZ" dirty="0"/>
              <a:t>p</a:t>
            </a:r>
            <a:r>
              <a:rPr lang="cs-CZ" dirty="0" smtClean="0"/>
              <a:t>očet otáček                      1 500 – 2 500 </a:t>
            </a:r>
            <a:r>
              <a:rPr lang="cs-CZ" dirty="0" err="1" smtClean="0"/>
              <a:t>ot</a:t>
            </a:r>
            <a:r>
              <a:rPr lang="cs-CZ" dirty="0" smtClean="0"/>
              <a:t>/min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93353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95</Words>
  <Application>Microsoft Office PowerPoint</Application>
  <PresentationFormat>Předvádění na obrazovce (4:3)</PresentationFormat>
  <Paragraphs>34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Dokument aplikace Microsoft Office Word</vt:lpstr>
      <vt:lpstr>Snímek 1</vt:lpstr>
      <vt:lpstr>Dřevoobráběcí stroje</vt:lpstr>
      <vt:lpstr>PILY</vt:lpstr>
      <vt:lpstr>Kotoučová pila horní zkracovací</vt:lpstr>
      <vt:lpstr>Části stroje</vt:lpstr>
      <vt:lpstr>Schéma stroje</vt:lpstr>
      <vt:lpstr>Parametry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Dřevoobráběcí stroje</dc:title>
  <dc:creator>name</dc:creator>
  <cp:lastModifiedBy>vasikovae</cp:lastModifiedBy>
  <cp:revision>20</cp:revision>
  <dcterms:created xsi:type="dcterms:W3CDTF">2013-01-07T13:06:20Z</dcterms:created>
  <dcterms:modified xsi:type="dcterms:W3CDTF">2013-09-09T08:28:05Z</dcterms:modified>
</cp:coreProperties>
</file>