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7" r:id="rId3"/>
    <p:sldId id="258" r:id="rId4"/>
    <p:sldId id="256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63AAD-748E-4AE9-93C9-DE9BCF438427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1754C-5863-4A43-AFE2-C5A3C25335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19824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results?search_query=srovn%C3%A1vac%C3%AD+fr%C3%A9z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949946724"/>
              </p:ext>
            </p:extLst>
          </p:nvPr>
        </p:nvGraphicFramePr>
        <p:xfrm>
          <a:off x="2693988" y="609600"/>
          <a:ext cx="3716337" cy="5554663"/>
        </p:xfrm>
        <a:graphic>
          <a:graphicData uri="http://schemas.openxmlformats.org/presentationml/2006/ole">
            <p:oleObj spid="_x0000_s1028" name="Dokument" r:id="rId3" imgW="5903610" imgH="8824637" progId="Word.Document.12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64037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524178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PILY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Kotoučová pila horní rozřezávací</a:t>
            </a:r>
            <a:endParaRPr lang="cs-CZ" dirty="0"/>
          </a:p>
        </p:txBody>
      </p:sp>
      <p:sp>
        <p:nvSpPr>
          <p:cNvPr id="2" name="Ovál 1">
            <a:hlinkClick r:id="rId2"/>
          </p:cNvPr>
          <p:cNvSpPr/>
          <p:nvPr/>
        </p:nvSpPr>
        <p:spPr>
          <a:xfrm>
            <a:off x="1331640" y="3140968"/>
            <a:ext cx="3816424" cy="22825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obrázek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73433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Kotoučová pila horní rozřezávací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</a:t>
            </a:r>
            <a:r>
              <a:rPr lang="cs-CZ" dirty="0" smtClean="0"/>
              <a:t>ozřezává masivní materiál otáčejícím se nástrojem</a:t>
            </a:r>
          </a:p>
          <a:p>
            <a:r>
              <a:rPr lang="cs-CZ" dirty="0"/>
              <a:t>s</a:t>
            </a:r>
            <a:r>
              <a:rPr lang="cs-CZ" dirty="0" smtClean="0"/>
              <a:t>louží k hromadnému rozřezávání desek a fošen několika pilovými kotouči na hranoly, hranolky, lišty</a:t>
            </a:r>
          </a:p>
          <a:p>
            <a:r>
              <a:rPr lang="cs-CZ" dirty="0"/>
              <a:t>m</a:t>
            </a:r>
            <a:r>
              <a:rPr lang="cs-CZ" dirty="0" smtClean="0"/>
              <a:t>ateriál je do řezu podáván pomocí </a:t>
            </a:r>
            <a:br>
              <a:rPr lang="cs-CZ" dirty="0" smtClean="0"/>
            </a:br>
            <a:r>
              <a:rPr lang="cs-CZ" dirty="0" smtClean="0"/>
              <a:t>dopravníku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385667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Přítlačná skříň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Přítlačný váleček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kladky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Pilový kotouč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Horní zpětné záchyty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Materiál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Spodní zpětné záchyty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Podávací pás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 podávacího válce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214180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34028"/>
            <a:ext cx="5686599" cy="418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18996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Max. počet kotoučů                             16</a:t>
            </a:r>
          </a:p>
          <a:p>
            <a:r>
              <a:rPr lang="cs-CZ" dirty="0" smtClean="0"/>
              <a:t>Šířka řezaného materiálu                   800 mm</a:t>
            </a:r>
          </a:p>
          <a:p>
            <a:r>
              <a:rPr lang="cs-CZ" dirty="0" smtClean="0"/>
              <a:t>Otáčky                                           6 000 </a:t>
            </a:r>
            <a:r>
              <a:rPr lang="cs-CZ" dirty="0" err="1" smtClean="0"/>
              <a:t>ot</a:t>
            </a:r>
            <a:r>
              <a:rPr lang="cs-CZ" dirty="0" smtClean="0"/>
              <a:t>/min</a:t>
            </a:r>
          </a:p>
          <a:p>
            <a:r>
              <a:rPr lang="cs-CZ" dirty="0" smtClean="0"/>
              <a:t>Posuv                                             4 – 56 m/min</a:t>
            </a:r>
          </a:p>
          <a:p>
            <a:r>
              <a:rPr lang="cs-CZ" dirty="0" smtClean="0"/>
              <a:t>Příkon                                             15 – 20 kW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910229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100</Words>
  <Application>Microsoft Office PowerPoint</Application>
  <PresentationFormat>Předvádění na obrazovce (4:3)</PresentationFormat>
  <Paragraphs>35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Dokument aplikace Microsoft Office Word</vt:lpstr>
      <vt:lpstr>Snímek 1</vt:lpstr>
      <vt:lpstr>Dřevoobráběcí stroje</vt:lpstr>
      <vt:lpstr>PILY</vt:lpstr>
      <vt:lpstr>Kotoučová pila horní rozřezávací</vt:lpstr>
      <vt:lpstr>Části stroje</vt:lpstr>
      <vt:lpstr>Schéma stroje</vt:lpstr>
      <vt:lpstr>Parametry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name</dc:creator>
  <cp:lastModifiedBy>vasikovae</cp:lastModifiedBy>
  <cp:revision>21</cp:revision>
  <dcterms:created xsi:type="dcterms:W3CDTF">2013-01-07T13:07:50Z</dcterms:created>
  <dcterms:modified xsi:type="dcterms:W3CDTF">2013-09-09T08:28:25Z</dcterms:modified>
</cp:coreProperties>
</file>