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3BA336-0D5A-4D8B-BBC8-84199CC4575B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05C38-B381-46AB-A873-7E956B988B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35704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079621798"/>
              </p:ext>
            </p:extLst>
          </p:nvPr>
        </p:nvGraphicFramePr>
        <p:xfrm>
          <a:off x="2555875" y="403225"/>
          <a:ext cx="3835400" cy="5732463"/>
        </p:xfrm>
        <a:graphic>
          <a:graphicData uri="http://schemas.openxmlformats.org/presentationml/2006/ole">
            <p:oleObj spid="_x0000_s1028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17823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6837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Ruční přímočará pila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7356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přímočará pila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louží pro vyřezávání otvorů</a:t>
            </a:r>
          </a:p>
          <a:p>
            <a:r>
              <a:rPr lang="cs-CZ" dirty="0"/>
              <a:t>ř</a:t>
            </a:r>
            <a:r>
              <a:rPr lang="cs-CZ" dirty="0" smtClean="0"/>
              <a:t>ezání zakřivených tvarů masivních materiálů,</a:t>
            </a:r>
            <a:br>
              <a:rPr lang="cs-CZ" dirty="0" smtClean="0"/>
            </a:br>
            <a:r>
              <a:rPr lang="cs-CZ" dirty="0" smtClean="0"/>
              <a:t>materiálů na bázi dřeva</a:t>
            </a:r>
          </a:p>
          <a:p>
            <a:r>
              <a:rPr lang="cs-CZ" dirty="0"/>
              <a:t>ř</a:t>
            </a:r>
            <a:r>
              <a:rPr lang="cs-CZ" dirty="0" smtClean="0"/>
              <a:t>ezání rovnoběžných řezů pomocí pravítka</a:t>
            </a:r>
          </a:p>
          <a:p>
            <a:r>
              <a:rPr lang="cs-CZ" dirty="0"/>
              <a:t>p</a:t>
            </a:r>
            <a:r>
              <a:rPr lang="cs-CZ" dirty="0" smtClean="0"/>
              <a:t>ilový list vykonává přímočarý vratný pohyb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6746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se spínačem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Pilový list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999293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571771"/>
            <a:ext cx="3028552" cy="2073253"/>
          </a:xfrm>
        </p:spPr>
      </p:pic>
    </p:spTree>
    <p:extLst>
      <p:ext uri="{BB962C8B-B14F-4D97-AF65-F5344CB8AC3E}">
        <p14:creationId xmlns="" xmlns:p14="http://schemas.microsoft.com/office/powerpoint/2010/main" val="1022812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Příkon                                  380 – 720 W</a:t>
            </a:r>
          </a:p>
          <a:p>
            <a:r>
              <a:rPr lang="cs-CZ" dirty="0" smtClean="0"/>
              <a:t>Počet zdvihů                       800 – 3 000 /min</a:t>
            </a:r>
          </a:p>
          <a:p>
            <a:r>
              <a:rPr lang="cs-CZ" dirty="0" smtClean="0"/>
              <a:t>Výška zdvihu                         26 – 55 mm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00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57</Words>
  <Application>Microsoft Office PowerPoint</Application>
  <PresentationFormat>Předvádění na obrazovce (4:3)</PresentationFormat>
  <Paragraphs>25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PILY</vt:lpstr>
      <vt:lpstr>Ruční přímočará pila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vasikovae</cp:lastModifiedBy>
  <cp:revision>15</cp:revision>
  <dcterms:created xsi:type="dcterms:W3CDTF">2013-01-15T15:39:00Z</dcterms:created>
  <dcterms:modified xsi:type="dcterms:W3CDTF">2013-09-09T08:29:22Z</dcterms:modified>
</cp:coreProperties>
</file>