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ame" initials="n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2CDC52-6561-465B-AC09-B2E05C1DF311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348300-271C-4BBD-9859-3DA15C52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37880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707698529"/>
              </p:ext>
            </p:extLst>
          </p:nvPr>
        </p:nvGraphicFramePr>
        <p:xfrm>
          <a:off x="2619375" y="519113"/>
          <a:ext cx="3905250" cy="5832475"/>
        </p:xfrm>
        <a:graphic>
          <a:graphicData uri="http://schemas.openxmlformats.org/presentationml/2006/ole">
            <p:oleObj spid="_x0000_s1027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6892829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980407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Brusky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Bruska </a:t>
            </a:r>
            <a:r>
              <a:rPr lang="cs-CZ" dirty="0" err="1" smtClean="0"/>
              <a:t>úzkopásová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227103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Bruska </a:t>
            </a:r>
            <a:r>
              <a:rPr lang="cs-CZ" sz="2400" dirty="0" err="1" smtClean="0"/>
              <a:t>úzkopásová</a:t>
            </a:r>
            <a:endParaRPr lang="cs-CZ" sz="2400" dirty="0" smtClean="0"/>
          </a:p>
          <a:p>
            <a:r>
              <a:rPr lang="cs-CZ" sz="2400" dirty="0"/>
              <a:t>b</a:t>
            </a:r>
            <a:r>
              <a:rPr lang="cs-CZ" sz="2400" dirty="0" smtClean="0"/>
              <a:t>rousí materiál úzkým nekonečným pásem, který obíhá rovnoměrnou rychlostí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louží pro broušení rovných ploch a zakřivených ploch masivních materiálů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 broušení  ploch dýhovaných  dílců před povrchovou úpravou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 dokončování lakových nánosů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536860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Napínací pásovnice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Brousící pás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Přítlačná patka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Hnací pásovnice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Pojízdný pracovní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Klínové 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tyč stolu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480590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88840"/>
            <a:ext cx="5112568" cy="3968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5244163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/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Šířka pásu                               150 – 300 mm</a:t>
            </a:r>
          </a:p>
          <a:p>
            <a:pPr marL="0" indent="0">
              <a:buNone/>
            </a:pPr>
            <a:r>
              <a:rPr lang="cs-CZ" dirty="0" smtClean="0"/>
              <a:t>Délka pásu                        7 000 – 8 000 mm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Rychlost pásu                              12 – 24 m/s</a:t>
            </a:r>
          </a:p>
          <a:p>
            <a:pPr marL="0" indent="0">
              <a:buNone/>
            </a:pPr>
            <a:r>
              <a:rPr lang="cs-CZ" dirty="0" smtClean="0"/>
              <a:t>Max. </a:t>
            </a:r>
            <a:r>
              <a:rPr lang="cs-CZ" dirty="0"/>
              <a:t>r</a:t>
            </a:r>
            <a:r>
              <a:rPr lang="cs-CZ" dirty="0" smtClean="0"/>
              <a:t>ozměry dílce      550x800x2 000 mm  </a:t>
            </a:r>
          </a:p>
          <a:p>
            <a:pPr marL="0" indent="0">
              <a:buNone/>
            </a:pPr>
            <a:r>
              <a:rPr lang="cs-CZ" dirty="0" smtClean="0"/>
              <a:t>Výkon </a:t>
            </a:r>
            <a:r>
              <a:rPr lang="cs-CZ" dirty="0" err="1" smtClean="0"/>
              <a:t>el.motoru</a:t>
            </a:r>
            <a:r>
              <a:rPr lang="cs-CZ" dirty="0" smtClean="0"/>
              <a:t>                            3  kW            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57908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100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Brusky</vt:lpstr>
      <vt:lpstr>Snímek 4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45</cp:revision>
  <dcterms:created xsi:type="dcterms:W3CDTF">2012-12-11T16:01:20Z</dcterms:created>
  <dcterms:modified xsi:type="dcterms:W3CDTF">2013-09-09T09:25:02Z</dcterms:modified>
</cp:coreProperties>
</file>