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7" r:id="rId3"/>
    <p:sldId id="258" r:id="rId4"/>
    <p:sldId id="259" r:id="rId5"/>
    <p:sldId id="256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D6BBC6-75E1-4EA7-B720-9624A6301B96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B83DDC-92C3-482F-A030-6662F6F203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8163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170849278"/>
              </p:ext>
            </p:extLst>
          </p:nvPr>
        </p:nvGraphicFramePr>
        <p:xfrm>
          <a:off x="3214688" y="1395413"/>
          <a:ext cx="2616200" cy="3914775"/>
        </p:xfrm>
        <a:graphic>
          <a:graphicData uri="http://schemas.openxmlformats.org/presentationml/2006/ole">
            <p:oleObj spid="_x0000_s1027" name="Dokument" r:id="rId3" imgW="5903610" imgH="8824637" progId="Word.Document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49007772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frézky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048766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Brusky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Širokopásová bruska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7343317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Širokopásová  bruska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slouží:  k broušení ploch masivního dřeva</a:t>
            </a:r>
          </a:p>
          <a:p>
            <a:r>
              <a:rPr lang="cs-CZ" sz="2400" dirty="0" smtClean="0"/>
              <a:t>              k broušení  dýhovaných ploch před povrchovou          </a:t>
            </a:r>
            <a:br>
              <a:rPr lang="cs-CZ" sz="2400" dirty="0" smtClean="0"/>
            </a:br>
            <a:r>
              <a:rPr lang="cs-CZ" sz="2400" dirty="0" smtClean="0"/>
              <a:t>              úpravou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k egalizaci aglomerovaných materiálů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k broušení povrchově upravených ploch NH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9563459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Přední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Horní přítlačné válečky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Posuvný válec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Variátor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Spodní válečky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Zadní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Brousicí pás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Přítlačné hrany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Napínací pásovnice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Hnaná pásovnice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Klínová řemenice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Zpětné záchyty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104670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916832"/>
            <a:ext cx="6341368" cy="4098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9563459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Pracovní šířka                           400 – 1 200 mm</a:t>
            </a:r>
          </a:p>
          <a:p>
            <a:pPr marL="0" indent="0">
              <a:buNone/>
            </a:pPr>
            <a:r>
              <a:rPr lang="cs-CZ" dirty="0" smtClean="0"/>
              <a:t>Výška obrobku /max./min./   160 – 3 mm</a:t>
            </a:r>
          </a:p>
          <a:p>
            <a:pPr marL="0" indent="0">
              <a:buNone/>
            </a:pPr>
            <a:r>
              <a:rPr lang="cs-CZ" dirty="0" smtClean="0"/>
              <a:t>Šířka pásu                                  650 – 1 100 mm</a:t>
            </a:r>
          </a:p>
          <a:p>
            <a:pPr marL="0" indent="0">
              <a:buNone/>
            </a:pPr>
            <a:r>
              <a:rPr lang="cs-CZ" dirty="0" smtClean="0"/>
              <a:t>Délka pásu                                 1 900 mm</a:t>
            </a:r>
          </a:p>
          <a:p>
            <a:pPr marL="0" indent="0">
              <a:buNone/>
            </a:pPr>
            <a:r>
              <a:rPr lang="cs-CZ" dirty="0" smtClean="0"/>
              <a:t>Rychlost podávacího pásu       4 – 9 m/min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2611206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96</Words>
  <Application>Microsoft Office PowerPoint</Application>
  <PresentationFormat>Předvádění na obrazovce (4:3)</PresentationFormat>
  <Paragraphs>39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 aplikace Microsoft Office Word</vt:lpstr>
      <vt:lpstr>Snímek 1</vt:lpstr>
      <vt:lpstr>Dřevoobráběcí stroje</vt:lpstr>
      <vt:lpstr>Brusky</vt:lpstr>
      <vt:lpstr>Snímek 4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vasikovae</cp:lastModifiedBy>
  <cp:revision>26</cp:revision>
  <dcterms:created xsi:type="dcterms:W3CDTF">2013-01-02T10:37:20Z</dcterms:created>
  <dcterms:modified xsi:type="dcterms:W3CDTF">2013-09-09T09:25:29Z</dcterms:modified>
</cp:coreProperties>
</file>