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84F0B6-F0EE-4A98-90A2-E3FE08906487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BC0DC-849A-4649-892C-E8A20C9AD8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4891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987551625"/>
              </p:ext>
            </p:extLst>
          </p:nvPr>
        </p:nvGraphicFramePr>
        <p:xfrm>
          <a:off x="2614613" y="520700"/>
          <a:ext cx="3776662" cy="5643563"/>
        </p:xfrm>
        <a:graphic>
          <a:graphicData uri="http://schemas.openxmlformats.org/presentationml/2006/ole">
            <p:oleObj spid="_x0000_s1027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896797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529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DLABAČKY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Jednovřetenová</a:t>
            </a:r>
            <a:r>
              <a:rPr lang="cs-CZ" dirty="0" smtClean="0"/>
              <a:t> vrtací dlabačka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681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Jednovřetenová</a:t>
            </a:r>
            <a:r>
              <a:rPr lang="cs-CZ" dirty="0" smtClean="0"/>
              <a:t> vrtací dlabačka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louží ke zhotovování podélných dlabů</a:t>
            </a:r>
          </a:p>
          <a:p>
            <a:r>
              <a:rPr lang="cs-CZ" dirty="0"/>
              <a:t> </a:t>
            </a:r>
            <a:r>
              <a:rPr lang="cs-CZ" dirty="0" smtClean="0"/>
              <a:t>           k vrtání otvorů pro kolíky</a:t>
            </a:r>
          </a:p>
          <a:p>
            <a:r>
              <a:rPr lang="cs-CZ" dirty="0"/>
              <a:t>n</a:t>
            </a:r>
            <a:r>
              <a:rPr lang="cs-CZ" dirty="0" smtClean="0"/>
              <a:t>ástroj se otáčí jedním směrem rovnoměrnou rychlostí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36951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Kolečko pro výškové seřizování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Šroubové 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 příčným pohybem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Dílec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Sklíčidlo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Pohyblivé ložiskové pouzdro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Vedení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Pevné ložiskové pouzdro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Klínová 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 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93815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32856"/>
            <a:ext cx="6435477" cy="3726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69658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Průměr dlabacího vrtáku                  25 mm</a:t>
            </a:r>
          </a:p>
          <a:p>
            <a:pPr marL="0" indent="0">
              <a:buNone/>
            </a:pPr>
            <a:r>
              <a:rPr lang="cs-CZ" dirty="0" smtClean="0"/>
              <a:t>Max. tloušťka materiálu                  160 mm</a:t>
            </a:r>
          </a:p>
          <a:p>
            <a:pPr marL="0" indent="0">
              <a:buNone/>
            </a:pPr>
            <a:r>
              <a:rPr lang="cs-CZ" dirty="0" smtClean="0"/>
              <a:t>Otáčky                                             2 800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pPr marL="0" indent="0">
              <a:buNone/>
            </a:pPr>
            <a:r>
              <a:rPr lang="cs-CZ" dirty="0" smtClean="0"/>
              <a:t>Výkon </a:t>
            </a:r>
            <a:r>
              <a:rPr lang="cs-CZ" dirty="0" err="1" smtClean="0"/>
              <a:t>el.motoru</a:t>
            </a:r>
            <a:r>
              <a:rPr lang="cs-CZ" dirty="0" smtClean="0"/>
              <a:t>                                2,2 kW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6615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85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DLABAČKY</vt:lpstr>
      <vt:lpstr>Jednovřetenová vrtací dlabačka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vasikovae</cp:lastModifiedBy>
  <cp:revision>20</cp:revision>
  <dcterms:created xsi:type="dcterms:W3CDTF">2013-01-15T15:33:57Z</dcterms:created>
  <dcterms:modified xsi:type="dcterms:W3CDTF">2013-09-09T09:29:08Z</dcterms:modified>
</cp:coreProperties>
</file>