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BA336-0D5A-4D8B-BBC8-84199CC4575B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505C38-B381-46AB-A873-7E956B988B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35704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jek.cz/" TargetMode="External"/><Relationship Id="rId2" Type="http://schemas.openxmlformats.org/officeDocument/2006/relationships/hyperlink" Target="http://www.youtube.com/watch?v=UhSlAkBJw5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90711783"/>
              </p:ext>
            </p:extLst>
          </p:nvPr>
        </p:nvGraphicFramePr>
        <p:xfrm>
          <a:off x="2555875" y="403225"/>
          <a:ext cx="4021138" cy="6007100"/>
        </p:xfrm>
        <a:graphic>
          <a:graphicData uri="http://schemas.openxmlformats.org/presentationml/2006/ole">
            <p:oleObj spid="_x0000_s1027" name="Dokument" r:id="rId3" imgW="5903610" imgH="8824637" progId="Word.Document.12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94138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rgbClr val="002060"/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6837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Ruční elektrická vrtačka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 3">
            <a:hlinkClick r:id="rId2"/>
          </p:cNvPr>
          <p:cNvSpPr/>
          <p:nvPr/>
        </p:nvSpPr>
        <p:spPr>
          <a:xfrm>
            <a:off x="1403648" y="3573016"/>
            <a:ext cx="3312368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/>
              </a:rPr>
              <a:t>Obrázek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7356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Ruční elektrická vrtačka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louží k vrtání otvorů při montážích</a:t>
            </a:r>
          </a:p>
          <a:p>
            <a:r>
              <a:rPr lang="cs-CZ" dirty="0"/>
              <a:t> </a:t>
            </a:r>
            <a:r>
              <a:rPr lang="cs-CZ" dirty="0" smtClean="0"/>
              <a:t>          k zašroubovávaní šroubů a vrutů</a:t>
            </a:r>
          </a:p>
          <a:p>
            <a:r>
              <a:rPr lang="cs-CZ" dirty="0"/>
              <a:t>u</a:t>
            </a:r>
            <a:r>
              <a:rPr lang="cs-CZ" dirty="0" smtClean="0"/>
              <a:t> vrtaček s </a:t>
            </a:r>
            <a:r>
              <a:rPr lang="cs-CZ" dirty="0" err="1" smtClean="0"/>
              <a:t>přepólovatelným</a:t>
            </a:r>
            <a:r>
              <a:rPr lang="cs-CZ" dirty="0" smtClean="0"/>
              <a:t> motorem lze šrouby a vruty i vyšroubovávat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6746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Vodící rukojeť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Upínací sklíčidlo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Spínač stroje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Aretační kolík spínače</a:t>
            </a:r>
          </a:p>
        </p:txBody>
      </p:sp>
    </p:spTree>
    <p:extLst>
      <p:ext uri="{BB962C8B-B14F-4D97-AF65-F5344CB8AC3E}">
        <p14:creationId xmlns="" xmlns:p14="http://schemas.microsoft.com/office/powerpoint/2010/main" val="99929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132856"/>
            <a:ext cx="2770632" cy="2075688"/>
          </a:xfrm>
        </p:spPr>
      </p:pic>
    </p:spTree>
    <p:extLst>
      <p:ext uri="{BB962C8B-B14F-4D97-AF65-F5344CB8AC3E}">
        <p14:creationId xmlns="" xmlns:p14="http://schemas.microsoft.com/office/powerpoint/2010/main" val="102281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Průměr nástroje                             1 – 10 mm</a:t>
            </a:r>
          </a:p>
          <a:p>
            <a:pPr marL="0" indent="0">
              <a:buNone/>
            </a:pPr>
            <a:r>
              <a:rPr lang="cs-CZ" dirty="0" smtClean="0"/>
              <a:t>Max. hloubka vrtání                             30 mm</a:t>
            </a:r>
          </a:p>
          <a:p>
            <a:pPr marL="0" indent="0">
              <a:buNone/>
            </a:pPr>
            <a:r>
              <a:rPr lang="cs-CZ" dirty="0" smtClean="0"/>
              <a:t>Počet otáček                              0 – 3 000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pPr marL="0" indent="0">
              <a:buNone/>
            </a:pPr>
            <a:r>
              <a:rPr lang="cs-CZ" dirty="0" smtClean="0"/>
              <a:t>Výkon                                                    500 W</a:t>
            </a:r>
          </a:p>
          <a:p>
            <a:pPr marL="0" indent="0">
              <a:buNone/>
            </a:pPr>
            <a:r>
              <a:rPr lang="cs-CZ" dirty="0" smtClean="0"/>
              <a:t>Příkon                                         450 – 700 W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00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82</Words>
  <Application>Microsoft Office PowerPoint</Application>
  <PresentationFormat>Předvádění na obrazovce (4:3)</PresentationFormat>
  <Paragraphs>27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Dokument aplikace Microsoft Office Word</vt:lpstr>
      <vt:lpstr>Snímek 1</vt:lpstr>
      <vt:lpstr>Dřevoobráběcí stroje</vt:lpstr>
      <vt:lpstr>VRTAČKY</vt:lpstr>
      <vt:lpstr>Ruční elektrická vrtačka</vt:lpstr>
      <vt:lpstr>Části stroje</vt:lpstr>
      <vt:lpstr>Schéma stroje</vt:lpstr>
      <vt:lpstr>Parametry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Eva Vašíková</dc:creator>
  <cp:lastModifiedBy>vasikovae</cp:lastModifiedBy>
  <cp:revision>21</cp:revision>
  <dcterms:created xsi:type="dcterms:W3CDTF">2013-01-15T15:39:00Z</dcterms:created>
  <dcterms:modified xsi:type="dcterms:W3CDTF">2013-09-09T09:29:37Z</dcterms:modified>
</cp:coreProperties>
</file>