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77" r:id="rId2"/>
    <p:sldId id="278" r:id="rId3"/>
    <p:sldId id="256" r:id="rId4"/>
    <p:sldId id="268" r:id="rId5"/>
    <p:sldId id="275" r:id="rId6"/>
    <p:sldId id="276" r:id="rId7"/>
    <p:sldId id="274" r:id="rId8"/>
    <p:sldId id="259" r:id="rId9"/>
    <p:sldId id="261" r:id="rId10"/>
    <p:sldId id="260" r:id="rId11"/>
    <p:sldId id="272" r:id="rId12"/>
    <p:sldId id="281" r:id="rId13"/>
    <p:sldId id="282" r:id="rId14"/>
    <p:sldId id="273" r:id="rId15"/>
    <p:sldId id="262" r:id="rId16"/>
    <p:sldId id="271" r:id="rId17"/>
    <p:sldId id="264" r:id="rId18"/>
    <p:sldId id="263" r:id="rId19"/>
    <p:sldId id="265" r:id="rId20"/>
    <p:sldId id="266" r:id="rId21"/>
    <p:sldId id="270" r:id="rId22"/>
    <p:sldId id="269" r:id="rId23"/>
    <p:sldId id="267" r:id="rId24"/>
    <p:sldId id="257" r:id="rId25"/>
    <p:sldId id="279" r:id="rId26"/>
    <p:sldId id="280" r:id="rId27"/>
    <p:sldId id="258" r:id="rId2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14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2D31-D344-4B63-A89A-A89AB0D9F3E3}" type="doc">
      <dgm:prSet loTypeId="urn:microsoft.com/office/officeart/2005/8/layout/target3" loCatId="list" qsTypeId="urn:microsoft.com/office/officeart/2005/8/quickstyle/3d3" qsCatId="3D" csTypeId="urn:microsoft.com/office/officeart/2005/8/colors/accent1_2" csCatId="accent1" phldr="1"/>
      <dgm:spPr/>
      <dgm:t>
        <a:bodyPr/>
        <a:lstStyle/>
        <a:p>
          <a:endParaRPr lang="cs-CZ"/>
        </a:p>
      </dgm:t>
    </dgm:pt>
    <dgm:pt modelId="{130831A4-0540-4EC5-8F5A-93030E89D2D9}">
      <dgm:prSet phldrT="[Text]" custT="1"/>
      <dgm:spPr/>
      <dgm:t>
        <a:bodyPr anchor="ctr" anchorCtr="0"/>
        <a:lstStyle/>
        <a:p>
          <a:pPr algn="l">
            <a:lnSpc>
              <a:spcPct val="100000"/>
            </a:lnSpc>
            <a:spcAft>
              <a:spcPts val="0"/>
            </a:spcAft>
          </a:pPr>
          <a:r>
            <a:rPr lang="cs-CZ" sz="1600" b="0" dirty="0" smtClean="0"/>
            <a:t>NÁZEV ŠKOLY</a:t>
          </a:r>
          <a:r>
            <a:rPr lang="cs-CZ" sz="1600" b="0" dirty="0" smtClean="0">
              <a:latin typeface="Times New Roman" pitchFamily="18" charset="0"/>
              <a:cs typeface="Times New Roman" pitchFamily="18" charset="0"/>
            </a:rPr>
            <a:t>:               </a:t>
          </a:r>
          <a:r>
            <a:rPr lang="cs-CZ" sz="1600" b="1" dirty="0" smtClean="0">
              <a:latin typeface="Times New Roman" pitchFamily="18" charset="0"/>
              <a:cs typeface="Times New Roman" pitchFamily="18" charset="0"/>
            </a:rPr>
            <a:t>Základní škola Hostouň,  okres Domažlice,                     </a:t>
          </a:r>
        </a:p>
        <a:p>
          <a:pPr algn="l">
            <a:lnSpc>
              <a:spcPct val="100000"/>
            </a:lnSpc>
            <a:spcAft>
              <a:spcPts val="0"/>
            </a:spcAft>
          </a:pPr>
          <a:r>
            <a:rPr lang="cs-CZ" sz="1600" b="1" dirty="0" smtClean="0">
              <a:latin typeface="Times New Roman" pitchFamily="18" charset="0"/>
              <a:cs typeface="Times New Roman" pitchFamily="18" charset="0"/>
            </a:rPr>
            <a:t>                                                           příspěvková organizace</a:t>
          </a:r>
          <a:endParaRPr lang="cs-CZ" sz="1600" b="1" dirty="0">
            <a:latin typeface="Times New Roman" pitchFamily="18" charset="0"/>
            <a:cs typeface="Times New Roman" pitchFamily="18" charset="0"/>
          </a:endParaRPr>
        </a:p>
      </dgm:t>
    </dgm:pt>
    <dgm:pt modelId="{F01391B9-E1CF-441A-AF4A-C95C0C271A44}" type="parTrans" cxnId="{4D385FE4-833D-4CDF-8BAA-0E0AC4E67AD4}">
      <dgm:prSet/>
      <dgm:spPr/>
      <dgm:t>
        <a:bodyPr/>
        <a:lstStyle/>
        <a:p>
          <a:endParaRPr lang="cs-CZ"/>
        </a:p>
      </dgm:t>
    </dgm:pt>
    <dgm:pt modelId="{B8CB6303-D6B2-49A3-A850-9996CF437CE4}" type="sibTrans" cxnId="{4D385FE4-833D-4CDF-8BAA-0E0AC4E67AD4}">
      <dgm:prSet/>
      <dgm:spPr/>
      <dgm:t>
        <a:bodyPr/>
        <a:lstStyle/>
        <a:p>
          <a:endParaRPr lang="cs-CZ"/>
        </a:p>
      </dgm:t>
    </dgm:pt>
    <dgm:pt modelId="{100B6B2E-82E6-4C11-B19B-F2DB3A0EA64F}">
      <dgm:prSet phldrT="[Text]" custT="1"/>
      <dgm:spPr/>
      <dgm:t>
        <a:bodyPr/>
        <a:lstStyle/>
        <a:p>
          <a:pPr algn="l"/>
          <a:r>
            <a:rPr lang="cs-CZ" sz="1600" b="0" dirty="0" smtClean="0"/>
            <a:t>REGISTRAČNÍ ČÍSLO PROJEKTU</a:t>
          </a:r>
          <a:r>
            <a:rPr lang="cs-CZ" sz="1600" b="1" dirty="0" smtClean="0"/>
            <a:t>:   </a:t>
          </a:r>
          <a:r>
            <a:rPr lang="cs-CZ" sz="1800" b="1" dirty="0" smtClean="0">
              <a:latin typeface="Times New Roman" pitchFamily="18" charset="0"/>
              <a:cs typeface="Times New Roman" pitchFamily="18" charset="0"/>
            </a:rPr>
            <a:t>CZ.1.07/1.4.00/21.2880</a:t>
          </a:r>
          <a:endParaRPr lang="cs-CZ" sz="1800" b="1" dirty="0">
            <a:latin typeface="Times New Roman" pitchFamily="18" charset="0"/>
            <a:cs typeface="Times New Roman" pitchFamily="18" charset="0"/>
          </a:endParaRPr>
        </a:p>
      </dgm:t>
    </dgm:pt>
    <dgm:pt modelId="{32657832-B1C8-403C-BDE8-AAC0367CF865}" type="parTrans" cxnId="{D35B4B81-8D1B-443A-B915-1BE49E0B0AA7}">
      <dgm:prSet/>
      <dgm:spPr/>
      <dgm:t>
        <a:bodyPr/>
        <a:lstStyle/>
        <a:p>
          <a:endParaRPr lang="cs-CZ"/>
        </a:p>
      </dgm:t>
    </dgm:pt>
    <dgm:pt modelId="{6748F0BB-A26B-4A51-9E3C-09CCB2BAC7D9}" type="sibTrans" cxnId="{D35B4B81-8D1B-443A-B915-1BE49E0B0AA7}">
      <dgm:prSet/>
      <dgm:spPr/>
      <dgm:t>
        <a:bodyPr/>
        <a:lstStyle/>
        <a:p>
          <a:endParaRPr lang="cs-CZ"/>
        </a:p>
      </dgm:t>
    </dgm:pt>
    <dgm:pt modelId="{914700B9-77B5-440A-A438-DE98B6D4894D}">
      <dgm:prSet phldrT="[Text]" custT="1"/>
      <dgm:spPr/>
      <dgm:t>
        <a:bodyPr/>
        <a:lstStyle/>
        <a:p>
          <a:pPr algn="l"/>
          <a:r>
            <a:rPr lang="cs-CZ" sz="1600" b="0" dirty="0" smtClean="0"/>
            <a:t>ŠABLONA</a:t>
          </a:r>
          <a:r>
            <a:rPr lang="cs-CZ" sz="1600" b="1" dirty="0" smtClean="0"/>
            <a:t>:         </a:t>
          </a:r>
          <a:r>
            <a:rPr lang="cs-CZ" sz="1600" b="1" dirty="0" smtClean="0">
              <a:latin typeface="Times New Roman" pitchFamily="18" charset="0"/>
              <a:cs typeface="Times New Roman" pitchFamily="18" charset="0"/>
            </a:rPr>
            <a:t>III/2 Inovace a zkvalitnění výuky prostřednictvím ICT</a:t>
          </a:r>
          <a:endParaRPr lang="cs-CZ" sz="1600" b="1" dirty="0">
            <a:latin typeface="Times New Roman" pitchFamily="18" charset="0"/>
            <a:cs typeface="Times New Roman" pitchFamily="18" charset="0"/>
          </a:endParaRPr>
        </a:p>
      </dgm:t>
    </dgm:pt>
    <dgm:pt modelId="{8512185E-4B58-458F-87B6-3140B6D72525}" type="parTrans" cxnId="{4F3FA278-38EF-4E77-A5DC-1E7605CD0401}">
      <dgm:prSet/>
      <dgm:spPr/>
      <dgm:t>
        <a:bodyPr/>
        <a:lstStyle/>
        <a:p>
          <a:endParaRPr lang="cs-CZ"/>
        </a:p>
      </dgm:t>
    </dgm:pt>
    <dgm:pt modelId="{296B88C7-46FB-4264-A217-2894440EECC5}" type="sibTrans" cxnId="{4F3FA278-38EF-4E77-A5DC-1E7605CD0401}">
      <dgm:prSet/>
      <dgm:spPr/>
      <dgm:t>
        <a:bodyPr/>
        <a:lstStyle/>
        <a:p>
          <a:endParaRPr lang="cs-CZ"/>
        </a:p>
      </dgm:t>
    </dgm:pt>
    <dgm:pt modelId="{1D8420EA-BFA0-403B-80F5-647FA396CC45}">
      <dgm:prSet phldrT="[Text]" custT="1"/>
      <dgm:spPr/>
      <dgm:t>
        <a:bodyPr/>
        <a:lstStyle/>
        <a:p>
          <a:pPr algn="l"/>
          <a:r>
            <a:rPr lang="cs-CZ" sz="1600" b="0" dirty="0" smtClean="0"/>
            <a:t>NÁZEV PROJEKTU</a:t>
          </a:r>
          <a:r>
            <a:rPr lang="cs-CZ" sz="1600" b="1" dirty="0" smtClean="0"/>
            <a:t>:    </a:t>
          </a:r>
          <a:r>
            <a:rPr lang="cs-CZ" sz="1600" b="1" dirty="0" smtClean="0">
              <a:latin typeface="Times New Roman" pitchFamily="18" charset="0"/>
              <a:cs typeface="Times New Roman" pitchFamily="18" charset="0"/>
            </a:rPr>
            <a:t>Moderní škola</a:t>
          </a:r>
          <a:endParaRPr lang="cs-CZ" sz="1600" b="1" dirty="0">
            <a:latin typeface="Times New Roman" pitchFamily="18" charset="0"/>
            <a:cs typeface="Times New Roman" pitchFamily="18" charset="0"/>
          </a:endParaRPr>
        </a:p>
      </dgm:t>
    </dgm:pt>
    <dgm:pt modelId="{DE590897-4222-4BAE-B23D-0E01B1881970}" type="parTrans" cxnId="{B5ED950A-2CFB-4B1E-A532-6C6F5B2770BB}">
      <dgm:prSet/>
      <dgm:spPr/>
      <dgm:t>
        <a:bodyPr/>
        <a:lstStyle/>
        <a:p>
          <a:endParaRPr lang="cs-CZ"/>
        </a:p>
      </dgm:t>
    </dgm:pt>
    <dgm:pt modelId="{01A7DA8C-A7E7-4088-A318-31162CEFD809}" type="sibTrans" cxnId="{B5ED950A-2CFB-4B1E-A532-6C6F5B2770BB}">
      <dgm:prSet/>
      <dgm:spPr/>
      <dgm:t>
        <a:bodyPr/>
        <a:lstStyle/>
        <a:p>
          <a:endParaRPr lang="cs-CZ"/>
        </a:p>
      </dgm:t>
    </dgm:pt>
    <dgm:pt modelId="{FE47432B-CA46-450C-8D8F-66C300A95B52}" type="pres">
      <dgm:prSet presAssocID="{27FE2D31-D344-4B63-A89A-A89AB0D9F3E3}" presName="Name0" presStyleCnt="0">
        <dgm:presLayoutVars>
          <dgm:chMax val="7"/>
          <dgm:dir/>
          <dgm:animLvl val="lvl"/>
          <dgm:resizeHandles val="exact"/>
        </dgm:presLayoutVars>
      </dgm:prSet>
      <dgm:spPr/>
      <dgm:t>
        <a:bodyPr/>
        <a:lstStyle/>
        <a:p>
          <a:endParaRPr lang="cs-CZ"/>
        </a:p>
      </dgm:t>
    </dgm:pt>
    <dgm:pt modelId="{B522209E-30D0-49D6-A340-2D383A11C668}" type="pres">
      <dgm:prSet presAssocID="{130831A4-0540-4EC5-8F5A-93030E89D2D9}" presName="circle1" presStyleLbl="node1" presStyleIdx="0" presStyleCnt="4"/>
      <dgm:spPr/>
    </dgm:pt>
    <dgm:pt modelId="{ED5A8377-51D5-4DC5-B0E7-680166966720}" type="pres">
      <dgm:prSet presAssocID="{130831A4-0540-4EC5-8F5A-93030E89D2D9}" presName="space" presStyleCnt="0"/>
      <dgm:spPr/>
    </dgm:pt>
    <dgm:pt modelId="{F69CC921-512E-49F4-824C-A648EC5F27A5}" type="pres">
      <dgm:prSet presAssocID="{130831A4-0540-4EC5-8F5A-93030E89D2D9}" presName="rect1" presStyleLbl="alignAcc1" presStyleIdx="0" presStyleCnt="4" custLinFactNeighborX="513"/>
      <dgm:spPr/>
      <dgm:t>
        <a:bodyPr/>
        <a:lstStyle/>
        <a:p>
          <a:endParaRPr lang="cs-CZ"/>
        </a:p>
      </dgm:t>
    </dgm:pt>
    <dgm:pt modelId="{61C9CE18-EDA6-4EDF-BA1C-09779D38FBBF}" type="pres">
      <dgm:prSet presAssocID="{1D8420EA-BFA0-403B-80F5-647FA396CC45}" presName="vertSpace2" presStyleLbl="node1" presStyleIdx="0" presStyleCnt="4"/>
      <dgm:spPr/>
    </dgm:pt>
    <dgm:pt modelId="{D60DEAAB-7AFE-435A-ACF6-18851E4B0426}" type="pres">
      <dgm:prSet presAssocID="{1D8420EA-BFA0-403B-80F5-647FA396CC45}" presName="circle2" presStyleLbl="node1" presStyleIdx="1" presStyleCnt="4"/>
      <dgm:spPr/>
    </dgm:pt>
    <dgm:pt modelId="{F7B3C0B7-F0F7-4F49-B02C-3630F8C5FAE5}" type="pres">
      <dgm:prSet presAssocID="{1D8420EA-BFA0-403B-80F5-647FA396CC45}" presName="rect2" presStyleLbl="alignAcc1" presStyleIdx="1" presStyleCnt="4" custLinFactNeighborX="513" custLinFactNeighborY="-51"/>
      <dgm:spPr/>
      <dgm:t>
        <a:bodyPr/>
        <a:lstStyle/>
        <a:p>
          <a:endParaRPr lang="cs-CZ"/>
        </a:p>
      </dgm:t>
    </dgm:pt>
    <dgm:pt modelId="{C9DA9446-E2D3-4F6A-8960-3CADFBF870B8}" type="pres">
      <dgm:prSet presAssocID="{100B6B2E-82E6-4C11-B19B-F2DB3A0EA64F}" presName="vertSpace3" presStyleLbl="node1" presStyleIdx="1" presStyleCnt="4"/>
      <dgm:spPr/>
    </dgm:pt>
    <dgm:pt modelId="{9726EC6F-D322-4CD3-B489-1BE3DF7CE70B}" type="pres">
      <dgm:prSet presAssocID="{100B6B2E-82E6-4C11-B19B-F2DB3A0EA64F}" presName="circle3" presStyleLbl="node1" presStyleIdx="2" presStyleCnt="4"/>
      <dgm:spPr/>
    </dgm:pt>
    <dgm:pt modelId="{645AA564-2E9E-4954-AD87-AE01782CEC59}" type="pres">
      <dgm:prSet presAssocID="{100B6B2E-82E6-4C11-B19B-F2DB3A0EA64F}" presName="rect3" presStyleLbl="alignAcc1" presStyleIdx="2" presStyleCnt="4" custLinFactNeighborX="2390" custLinFactNeighborY="1626"/>
      <dgm:spPr/>
      <dgm:t>
        <a:bodyPr/>
        <a:lstStyle/>
        <a:p>
          <a:endParaRPr lang="cs-CZ"/>
        </a:p>
      </dgm:t>
    </dgm:pt>
    <dgm:pt modelId="{8538CAC4-6A86-42B8-B5AF-2FF155DB9D02}" type="pres">
      <dgm:prSet presAssocID="{914700B9-77B5-440A-A438-DE98B6D4894D}" presName="vertSpace4" presStyleLbl="node1" presStyleIdx="2" presStyleCnt="4"/>
      <dgm:spPr/>
    </dgm:pt>
    <dgm:pt modelId="{26FD6024-A07F-46D0-8BC0-B5E595C5673D}" type="pres">
      <dgm:prSet presAssocID="{914700B9-77B5-440A-A438-DE98B6D4894D}" presName="circle4" presStyleLbl="node1" presStyleIdx="3" presStyleCnt="4"/>
      <dgm:spPr/>
    </dgm:pt>
    <dgm:pt modelId="{E73F1C26-6DCD-4001-88B9-355E01E2BCE7}" type="pres">
      <dgm:prSet presAssocID="{914700B9-77B5-440A-A438-DE98B6D4894D}" presName="rect4" presStyleLbl="alignAcc1" presStyleIdx="3" presStyleCnt="4" custLinFactNeighborX="508" custLinFactNeighborY="3605"/>
      <dgm:spPr/>
      <dgm:t>
        <a:bodyPr/>
        <a:lstStyle/>
        <a:p>
          <a:endParaRPr lang="cs-CZ"/>
        </a:p>
      </dgm:t>
    </dgm:pt>
    <dgm:pt modelId="{8E23E229-92FC-49D1-B5FE-0303176B8A4E}" type="pres">
      <dgm:prSet presAssocID="{130831A4-0540-4EC5-8F5A-93030E89D2D9}" presName="rect1ParTxNoCh" presStyleLbl="alignAcc1" presStyleIdx="3" presStyleCnt="4">
        <dgm:presLayoutVars>
          <dgm:chMax val="1"/>
          <dgm:bulletEnabled val="1"/>
        </dgm:presLayoutVars>
      </dgm:prSet>
      <dgm:spPr/>
      <dgm:t>
        <a:bodyPr/>
        <a:lstStyle/>
        <a:p>
          <a:endParaRPr lang="cs-CZ"/>
        </a:p>
      </dgm:t>
    </dgm:pt>
    <dgm:pt modelId="{8467D0EB-87A2-4285-8ACA-0398EFBF29BC}" type="pres">
      <dgm:prSet presAssocID="{1D8420EA-BFA0-403B-80F5-647FA396CC45}" presName="rect2ParTxNoCh" presStyleLbl="alignAcc1" presStyleIdx="3" presStyleCnt="4">
        <dgm:presLayoutVars>
          <dgm:chMax val="1"/>
          <dgm:bulletEnabled val="1"/>
        </dgm:presLayoutVars>
      </dgm:prSet>
      <dgm:spPr/>
      <dgm:t>
        <a:bodyPr/>
        <a:lstStyle/>
        <a:p>
          <a:endParaRPr lang="cs-CZ"/>
        </a:p>
      </dgm:t>
    </dgm:pt>
    <dgm:pt modelId="{DBA8199F-D892-4A8E-A352-2B7844050E09}" type="pres">
      <dgm:prSet presAssocID="{100B6B2E-82E6-4C11-B19B-F2DB3A0EA64F}" presName="rect3ParTxNoCh" presStyleLbl="alignAcc1" presStyleIdx="3" presStyleCnt="4">
        <dgm:presLayoutVars>
          <dgm:chMax val="1"/>
          <dgm:bulletEnabled val="1"/>
        </dgm:presLayoutVars>
      </dgm:prSet>
      <dgm:spPr/>
      <dgm:t>
        <a:bodyPr/>
        <a:lstStyle/>
        <a:p>
          <a:endParaRPr lang="cs-CZ"/>
        </a:p>
      </dgm:t>
    </dgm:pt>
    <dgm:pt modelId="{BD9AF279-D483-48F2-BBBD-45F8E8923512}" type="pres">
      <dgm:prSet presAssocID="{914700B9-77B5-440A-A438-DE98B6D4894D}" presName="rect4ParTxNoCh" presStyleLbl="alignAcc1" presStyleIdx="3" presStyleCnt="4">
        <dgm:presLayoutVars>
          <dgm:chMax val="1"/>
          <dgm:bulletEnabled val="1"/>
        </dgm:presLayoutVars>
      </dgm:prSet>
      <dgm:spPr/>
      <dgm:t>
        <a:bodyPr/>
        <a:lstStyle/>
        <a:p>
          <a:endParaRPr lang="cs-CZ"/>
        </a:p>
      </dgm:t>
    </dgm:pt>
  </dgm:ptLst>
  <dgm:cxnLst>
    <dgm:cxn modelId="{A58E651E-FD2E-4710-90AF-948A1D9C7DE7}" type="presOf" srcId="{1D8420EA-BFA0-403B-80F5-647FA396CC45}" destId="{F7B3C0B7-F0F7-4F49-B02C-3630F8C5FAE5}" srcOrd="0" destOrd="0" presId="urn:microsoft.com/office/officeart/2005/8/layout/target3"/>
    <dgm:cxn modelId="{DCD50D41-DA15-44D2-A594-8A4270F54E1A}" type="presOf" srcId="{100B6B2E-82E6-4C11-B19B-F2DB3A0EA64F}" destId="{DBA8199F-D892-4A8E-A352-2B7844050E09}" srcOrd="1" destOrd="0" presId="urn:microsoft.com/office/officeart/2005/8/layout/target3"/>
    <dgm:cxn modelId="{B5ED950A-2CFB-4B1E-A532-6C6F5B2770BB}" srcId="{27FE2D31-D344-4B63-A89A-A89AB0D9F3E3}" destId="{1D8420EA-BFA0-403B-80F5-647FA396CC45}" srcOrd="1" destOrd="0" parTransId="{DE590897-4222-4BAE-B23D-0E01B1881970}" sibTransId="{01A7DA8C-A7E7-4088-A318-31162CEFD809}"/>
    <dgm:cxn modelId="{4D385FE4-833D-4CDF-8BAA-0E0AC4E67AD4}" srcId="{27FE2D31-D344-4B63-A89A-A89AB0D9F3E3}" destId="{130831A4-0540-4EC5-8F5A-93030E89D2D9}" srcOrd="0" destOrd="0" parTransId="{F01391B9-E1CF-441A-AF4A-C95C0C271A44}" sibTransId="{B8CB6303-D6B2-49A3-A850-9996CF437CE4}"/>
    <dgm:cxn modelId="{54B37753-D27C-4BE8-B48C-38E4B111B38D}" type="presOf" srcId="{914700B9-77B5-440A-A438-DE98B6D4894D}" destId="{E73F1C26-6DCD-4001-88B9-355E01E2BCE7}" srcOrd="0" destOrd="0" presId="urn:microsoft.com/office/officeart/2005/8/layout/target3"/>
    <dgm:cxn modelId="{CA7ACC36-9A94-4754-A0F5-EC0B609F5D83}" type="presOf" srcId="{130831A4-0540-4EC5-8F5A-93030E89D2D9}" destId="{F69CC921-512E-49F4-824C-A648EC5F27A5}" srcOrd="0" destOrd="0" presId="urn:microsoft.com/office/officeart/2005/8/layout/target3"/>
    <dgm:cxn modelId="{2476FDCD-6BCE-402A-A770-2DF10BBDE670}" type="presOf" srcId="{100B6B2E-82E6-4C11-B19B-F2DB3A0EA64F}" destId="{645AA564-2E9E-4954-AD87-AE01782CEC59}" srcOrd="0" destOrd="0" presId="urn:microsoft.com/office/officeart/2005/8/layout/target3"/>
    <dgm:cxn modelId="{98EAAFF0-3731-4479-BA5F-2EE28BD45CF3}" type="presOf" srcId="{914700B9-77B5-440A-A438-DE98B6D4894D}" destId="{BD9AF279-D483-48F2-BBBD-45F8E8923512}" srcOrd="1" destOrd="0" presId="urn:microsoft.com/office/officeart/2005/8/layout/target3"/>
    <dgm:cxn modelId="{60A43BC8-3B63-4CFA-8261-2C5DADF43044}" type="presOf" srcId="{1D8420EA-BFA0-403B-80F5-647FA396CC45}" destId="{8467D0EB-87A2-4285-8ACA-0398EFBF29BC}" srcOrd="1" destOrd="0" presId="urn:microsoft.com/office/officeart/2005/8/layout/target3"/>
    <dgm:cxn modelId="{D35B4B81-8D1B-443A-B915-1BE49E0B0AA7}" srcId="{27FE2D31-D344-4B63-A89A-A89AB0D9F3E3}" destId="{100B6B2E-82E6-4C11-B19B-F2DB3A0EA64F}" srcOrd="2" destOrd="0" parTransId="{32657832-B1C8-403C-BDE8-AAC0367CF865}" sibTransId="{6748F0BB-A26B-4A51-9E3C-09CCB2BAC7D9}"/>
    <dgm:cxn modelId="{AD2AD9C7-C1FD-43F4-96B9-4FF33D52AF9B}" type="presOf" srcId="{27FE2D31-D344-4B63-A89A-A89AB0D9F3E3}" destId="{FE47432B-CA46-450C-8D8F-66C300A95B52}" srcOrd="0" destOrd="0" presId="urn:microsoft.com/office/officeart/2005/8/layout/target3"/>
    <dgm:cxn modelId="{97D796C8-DE83-4FE5-8949-79CC8C8A2760}" type="presOf" srcId="{130831A4-0540-4EC5-8F5A-93030E89D2D9}" destId="{8E23E229-92FC-49D1-B5FE-0303176B8A4E}" srcOrd="1" destOrd="0" presId="urn:microsoft.com/office/officeart/2005/8/layout/target3"/>
    <dgm:cxn modelId="{4F3FA278-38EF-4E77-A5DC-1E7605CD0401}" srcId="{27FE2D31-D344-4B63-A89A-A89AB0D9F3E3}" destId="{914700B9-77B5-440A-A438-DE98B6D4894D}" srcOrd="3" destOrd="0" parTransId="{8512185E-4B58-458F-87B6-3140B6D72525}" sibTransId="{296B88C7-46FB-4264-A217-2894440EECC5}"/>
    <dgm:cxn modelId="{30D3D633-702B-4BC1-88D6-80A7AA7D1D3A}" type="presParOf" srcId="{FE47432B-CA46-450C-8D8F-66C300A95B52}" destId="{B522209E-30D0-49D6-A340-2D383A11C668}" srcOrd="0" destOrd="0" presId="urn:microsoft.com/office/officeart/2005/8/layout/target3"/>
    <dgm:cxn modelId="{067271E8-4A47-46A8-A29A-86C91EC5EDF8}" type="presParOf" srcId="{FE47432B-CA46-450C-8D8F-66C300A95B52}" destId="{ED5A8377-51D5-4DC5-B0E7-680166966720}" srcOrd="1" destOrd="0" presId="urn:microsoft.com/office/officeart/2005/8/layout/target3"/>
    <dgm:cxn modelId="{F24E3B95-D33F-4CAA-BCD8-0DFE99AD663A}" type="presParOf" srcId="{FE47432B-CA46-450C-8D8F-66C300A95B52}" destId="{F69CC921-512E-49F4-824C-A648EC5F27A5}" srcOrd="2" destOrd="0" presId="urn:microsoft.com/office/officeart/2005/8/layout/target3"/>
    <dgm:cxn modelId="{8BBF0D1D-AF4C-4492-BE01-4EBAFB4CE5E6}" type="presParOf" srcId="{FE47432B-CA46-450C-8D8F-66C300A95B52}" destId="{61C9CE18-EDA6-4EDF-BA1C-09779D38FBBF}" srcOrd="3" destOrd="0" presId="urn:microsoft.com/office/officeart/2005/8/layout/target3"/>
    <dgm:cxn modelId="{98ABDEE6-BAB0-47DF-979F-E2FE5A274FFA}" type="presParOf" srcId="{FE47432B-CA46-450C-8D8F-66C300A95B52}" destId="{D60DEAAB-7AFE-435A-ACF6-18851E4B0426}" srcOrd="4" destOrd="0" presId="urn:microsoft.com/office/officeart/2005/8/layout/target3"/>
    <dgm:cxn modelId="{BF91FEA6-0DF4-48EF-BE97-33A7BC61391B}" type="presParOf" srcId="{FE47432B-CA46-450C-8D8F-66C300A95B52}" destId="{F7B3C0B7-F0F7-4F49-B02C-3630F8C5FAE5}" srcOrd="5" destOrd="0" presId="urn:microsoft.com/office/officeart/2005/8/layout/target3"/>
    <dgm:cxn modelId="{9D0AF091-6953-493F-8391-858C346469E8}" type="presParOf" srcId="{FE47432B-CA46-450C-8D8F-66C300A95B52}" destId="{C9DA9446-E2D3-4F6A-8960-3CADFBF870B8}" srcOrd="6" destOrd="0" presId="urn:microsoft.com/office/officeart/2005/8/layout/target3"/>
    <dgm:cxn modelId="{0C3132F6-4A37-459A-977B-ED5AB126B243}" type="presParOf" srcId="{FE47432B-CA46-450C-8D8F-66C300A95B52}" destId="{9726EC6F-D322-4CD3-B489-1BE3DF7CE70B}" srcOrd="7" destOrd="0" presId="urn:microsoft.com/office/officeart/2005/8/layout/target3"/>
    <dgm:cxn modelId="{3AD603A9-AB48-4C0E-88EE-C706FBADB2AD}" type="presParOf" srcId="{FE47432B-CA46-450C-8D8F-66C300A95B52}" destId="{645AA564-2E9E-4954-AD87-AE01782CEC59}" srcOrd="8" destOrd="0" presId="urn:microsoft.com/office/officeart/2005/8/layout/target3"/>
    <dgm:cxn modelId="{5E43B6EB-B1E8-41AE-AE52-E10BDC7FEAE1}" type="presParOf" srcId="{FE47432B-CA46-450C-8D8F-66C300A95B52}" destId="{8538CAC4-6A86-42B8-B5AF-2FF155DB9D02}" srcOrd="9" destOrd="0" presId="urn:microsoft.com/office/officeart/2005/8/layout/target3"/>
    <dgm:cxn modelId="{725DC50E-2641-45E6-B22F-7D992958D079}" type="presParOf" srcId="{FE47432B-CA46-450C-8D8F-66C300A95B52}" destId="{26FD6024-A07F-46D0-8BC0-B5E595C5673D}" srcOrd="10" destOrd="0" presId="urn:microsoft.com/office/officeart/2005/8/layout/target3"/>
    <dgm:cxn modelId="{BA0FA4CE-08F6-41AD-BC98-9737497DE69B}" type="presParOf" srcId="{FE47432B-CA46-450C-8D8F-66C300A95B52}" destId="{E73F1C26-6DCD-4001-88B9-355E01E2BCE7}" srcOrd="11" destOrd="0" presId="urn:microsoft.com/office/officeart/2005/8/layout/target3"/>
    <dgm:cxn modelId="{5871FDB5-BD2D-47DB-AD67-4224B87FE436}" type="presParOf" srcId="{FE47432B-CA46-450C-8D8F-66C300A95B52}" destId="{8E23E229-92FC-49D1-B5FE-0303176B8A4E}" srcOrd="12" destOrd="0" presId="urn:microsoft.com/office/officeart/2005/8/layout/target3"/>
    <dgm:cxn modelId="{3FE7FE7F-68B0-4621-AFC8-75A5BE39627E}" type="presParOf" srcId="{FE47432B-CA46-450C-8D8F-66C300A95B52}" destId="{8467D0EB-87A2-4285-8ACA-0398EFBF29BC}" srcOrd="13" destOrd="0" presId="urn:microsoft.com/office/officeart/2005/8/layout/target3"/>
    <dgm:cxn modelId="{7C84932E-470C-4093-B926-A1A8F4E9D4D6}" type="presParOf" srcId="{FE47432B-CA46-450C-8D8F-66C300A95B52}" destId="{DBA8199F-D892-4A8E-A352-2B7844050E09}" srcOrd="14" destOrd="0" presId="urn:microsoft.com/office/officeart/2005/8/layout/target3"/>
    <dgm:cxn modelId="{DDF91D9B-0D29-42AC-B7AE-B2F3FC816A5E}" type="presParOf" srcId="{FE47432B-CA46-450C-8D8F-66C300A95B52}" destId="{BD9AF279-D483-48F2-BBBD-45F8E8923512}" srcOrd="15"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B522209E-30D0-49D6-A340-2D383A11C668}">
      <dsp:nvSpPr>
        <dsp:cNvPr id="0" name=""/>
        <dsp:cNvSpPr/>
      </dsp:nvSpPr>
      <dsp:spPr>
        <a:xfrm>
          <a:off x="0" y="0"/>
          <a:ext cx="2376264" cy="2376264"/>
        </a:xfrm>
        <a:prstGeom prst="pie">
          <a:avLst>
            <a:gd name="adj1" fmla="val 5400000"/>
            <a:gd name="adj2" fmla="val 16200000"/>
          </a:avLst>
        </a:prstGeom>
        <a:solidFill>
          <a:schemeClr val="accent1">
            <a:hueOff val="0"/>
            <a:satOff val="0"/>
            <a:lumOff val="0"/>
            <a:alphaOff val="0"/>
          </a:schemeClr>
        </a:solidFill>
        <a:ln>
          <a:noFill/>
        </a:ln>
        <a:effectLst>
          <a:outerShdw blurRad="50800" dist="38100" dir="14700000" algn="t"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69CC921-512E-49F4-824C-A648EC5F27A5}">
      <dsp:nvSpPr>
        <dsp:cNvPr id="0" name=""/>
        <dsp:cNvSpPr/>
      </dsp:nvSpPr>
      <dsp:spPr>
        <a:xfrm>
          <a:off x="1188132" y="0"/>
          <a:ext cx="7020780" cy="237626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100000"/>
            </a:lnSpc>
            <a:spcBef>
              <a:spcPct val="0"/>
            </a:spcBef>
            <a:spcAft>
              <a:spcPts val="0"/>
            </a:spcAft>
          </a:pPr>
          <a:r>
            <a:rPr lang="cs-CZ" sz="1600" b="0" kern="1200" dirty="0" smtClean="0"/>
            <a:t>NÁZEV ŠKOLY</a:t>
          </a:r>
          <a:r>
            <a:rPr lang="cs-CZ" sz="1600" b="0" kern="1200" dirty="0" smtClean="0">
              <a:latin typeface="Times New Roman" pitchFamily="18" charset="0"/>
              <a:cs typeface="Times New Roman" pitchFamily="18" charset="0"/>
            </a:rPr>
            <a:t>:               </a:t>
          </a:r>
          <a:r>
            <a:rPr lang="cs-CZ" sz="1600" b="1" kern="1200" dirty="0" smtClean="0">
              <a:latin typeface="Times New Roman" pitchFamily="18" charset="0"/>
              <a:cs typeface="Times New Roman" pitchFamily="18" charset="0"/>
            </a:rPr>
            <a:t>Základní škola Hostouň,  okres Domažlice,                     </a:t>
          </a:r>
        </a:p>
        <a:p>
          <a:pPr lvl="0" algn="l" defTabSz="711200">
            <a:lnSpc>
              <a:spcPct val="100000"/>
            </a:lnSpc>
            <a:spcBef>
              <a:spcPct val="0"/>
            </a:spcBef>
            <a:spcAft>
              <a:spcPts val="0"/>
            </a:spcAft>
          </a:pPr>
          <a:r>
            <a:rPr lang="cs-CZ" sz="1600" b="1" kern="1200" dirty="0" smtClean="0">
              <a:latin typeface="Times New Roman" pitchFamily="18" charset="0"/>
              <a:cs typeface="Times New Roman" pitchFamily="18" charset="0"/>
            </a:rPr>
            <a:t>                                                           příspěvková organizace</a:t>
          </a:r>
          <a:endParaRPr lang="cs-CZ" sz="1600" b="1" kern="1200" dirty="0">
            <a:latin typeface="Times New Roman" pitchFamily="18" charset="0"/>
            <a:cs typeface="Times New Roman" pitchFamily="18" charset="0"/>
          </a:endParaRPr>
        </a:p>
      </dsp:txBody>
      <dsp:txXfrm>
        <a:off x="1188132" y="0"/>
        <a:ext cx="7020780" cy="504956"/>
      </dsp:txXfrm>
    </dsp:sp>
    <dsp:sp modelId="{D60DEAAB-7AFE-435A-ACF6-18851E4B0426}">
      <dsp:nvSpPr>
        <dsp:cNvPr id="0" name=""/>
        <dsp:cNvSpPr/>
      </dsp:nvSpPr>
      <dsp:spPr>
        <a:xfrm>
          <a:off x="311884" y="504956"/>
          <a:ext cx="1752494" cy="1752494"/>
        </a:xfrm>
        <a:prstGeom prst="pie">
          <a:avLst>
            <a:gd name="adj1" fmla="val 5400000"/>
            <a:gd name="adj2" fmla="val 16200000"/>
          </a:avLst>
        </a:prstGeom>
        <a:solidFill>
          <a:schemeClr val="accent1">
            <a:hueOff val="0"/>
            <a:satOff val="0"/>
            <a:lumOff val="0"/>
            <a:alphaOff val="0"/>
          </a:schemeClr>
        </a:solidFill>
        <a:ln>
          <a:noFill/>
        </a:ln>
        <a:effectLst>
          <a:outerShdw blurRad="50800" dist="38100" dir="14700000" algn="t"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7B3C0B7-F0F7-4F49-B02C-3630F8C5FAE5}">
      <dsp:nvSpPr>
        <dsp:cNvPr id="0" name=""/>
        <dsp:cNvSpPr/>
      </dsp:nvSpPr>
      <dsp:spPr>
        <a:xfrm>
          <a:off x="1188132" y="504062"/>
          <a:ext cx="7020780" cy="175249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NÁZEV PROJEKTU</a:t>
          </a:r>
          <a:r>
            <a:rPr lang="cs-CZ" sz="1600" b="1" kern="1200" dirty="0" smtClean="0"/>
            <a:t>:    </a:t>
          </a:r>
          <a:r>
            <a:rPr lang="cs-CZ" sz="1600" b="1" kern="1200" dirty="0" smtClean="0">
              <a:latin typeface="Times New Roman" pitchFamily="18" charset="0"/>
              <a:cs typeface="Times New Roman" pitchFamily="18" charset="0"/>
            </a:rPr>
            <a:t>Moderní škola</a:t>
          </a:r>
          <a:endParaRPr lang="cs-CZ" sz="1600" b="1" kern="1200" dirty="0">
            <a:latin typeface="Times New Roman" pitchFamily="18" charset="0"/>
            <a:cs typeface="Times New Roman" pitchFamily="18" charset="0"/>
          </a:endParaRPr>
        </a:p>
      </dsp:txBody>
      <dsp:txXfrm>
        <a:off x="1188132" y="504062"/>
        <a:ext cx="7020780" cy="504956"/>
      </dsp:txXfrm>
    </dsp:sp>
    <dsp:sp modelId="{9726EC6F-D322-4CD3-B489-1BE3DF7CE70B}">
      <dsp:nvSpPr>
        <dsp:cNvPr id="0" name=""/>
        <dsp:cNvSpPr/>
      </dsp:nvSpPr>
      <dsp:spPr>
        <a:xfrm>
          <a:off x="623769" y="1009912"/>
          <a:ext cx="1128725" cy="1128725"/>
        </a:xfrm>
        <a:prstGeom prst="pie">
          <a:avLst>
            <a:gd name="adj1" fmla="val 5400000"/>
            <a:gd name="adj2" fmla="val 16200000"/>
          </a:avLst>
        </a:prstGeom>
        <a:solidFill>
          <a:schemeClr val="accent1">
            <a:hueOff val="0"/>
            <a:satOff val="0"/>
            <a:lumOff val="0"/>
            <a:alphaOff val="0"/>
          </a:schemeClr>
        </a:solidFill>
        <a:ln>
          <a:noFill/>
        </a:ln>
        <a:effectLst>
          <a:outerShdw blurRad="50800" dist="38100" dir="14700000" algn="t"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45AA564-2E9E-4954-AD87-AE01782CEC59}">
      <dsp:nvSpPr>
        <dsp:cNvPr id="0" name=""/>
        <dsp:cNvSpPr/>
      </dsp:nvSpPr>
      <dsp:spPr>
        <a:xfrm>
          <a:off x="1188132" y="1028265"/>
          <a:ext cx="7020780" cy="1128725"/>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REGISTRAČNÍ ČÍSLO PROJEKTU</a:t>
          </a:r>
          <a:r>
            <a:rPr lang="cs-CZ" sz="1600" b="1" kern="1200" dirty="0" smtClean="0"/>
            <a:t>:   </a:t>
          </a:r>
          <a:r>
            <a:rPr lang="cs-CZ" sz="1800" b="1" kern="1200" dirty="0" smtClean="0">
              <a:latin typeface="Times New Roman" pitchFamily="18" charset="0"/>
              <a:cs typeface="Times New Roman" pitchFamily="18" charset="0"/>
            </a:rPr>
            <a:t>CZ.1.07/1.4.00/21.2880</a:t>
          </a:r>
          <a:endParaRPr lang="cs-CZ" sz="1800" b="1" kern="1200" dirty="0">
            <a:latin typeface="Times New Roman" pitchFamily="18" charset="0"/>
            <a:cs typeface="Times New Roman" pitchFamily="18" charset="0"/>
          </a:endParaRPr>
        </a:p>
      </dsp:txBody>
      <dsp:txXfrm>
        <a:off x="1188132" y="1028265"/>
        <a:ext cx="7020780" cy="504956"/>
      </dsp:txXfrm>
    </dsp:sp>
    <dsp:sp modelId="{26FD6024-A07F-46D0-8BC0-B5E595C5673D}">
      <dsp:nvSpPr>
        <dsp:cNvPr id="0" name=""/>
        <dsp:cNvSpPr/>
      </dsp:nvSpPr>
      <dsp:spPr>
        <a:xfrm>
          <a:off x="935653" y="1514868"/>
          <a:ext cx="504956" cy="504956"/>
        </a:xfrm>
        <a:prstGeom prst="pie">
          <a:avLst>
            <a:gd name="adj1" fmla="val 5400000"/>
            <a:gd name="adj2" fmla="val 16200000"/>
          </a:avLst>
        </a:prstGeom>
        <a:solidFill>
          <a:schemeClr val="accent1">
            <a:hueOff val="0"/>
            <a:satOff val="0"/>
            <a:lumOff val="0"/>
            <a:alphaOff val="0"/>
          </a:schemeClr>
        </a:solidFill>
        <a:ln>
          <a:noFill/>
        </a:ln>
        <a:effectLst>
          <a:outerShdw blurRad="50800" dist="38100" dir="14700000" algn="t" rotWithShape="0">
            <a:srgbClr val="000000">
              <a:alpha val="6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73F1C26-6DCD-4001-88B9-355E01E2BCE7}">
      <dsp:nvSpPr>
        <dsp:cNvPr id="0" name=""/>
        <dsp:cNvSpPr/>
      </dsp:nvSpPr>
      <dsp:spPr>
        <a:xfrm>
          <a:off x="1188132" y="1533071"/>
          <a:ext cx="7020780" cy="504956"/>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ŠABLONA</a:t>
          </a:r>
          <a:r>
            <a:rPr lang="cs-CZ" sz="1600" b="1" kern="1200" dirty="0" smtClean="0"/>
            <a:t>:         </a:t>
          </a:r>
          <a:r>
            <a:rPr lang="cs-CZ" sz="1600" b="1" kern="1200" dirty="0" smtClean="0">
              <a:latin typeface="Times New Roman" pitchFamily="18" charset="0"/>
              <a:cs typeface="Times New Roman" pitchFamily="18" charset="0"/>
            </a:rPr>
            <a:t>III/2 Inovace a zkvalitnění výuky prostřednictvím ICT</a:t>
          </a:r>
          <a:endParaRPr lang="cs-CZ" sz="1600" b="1" kern="1200" dirty="0">
            <a:latin typeface="Times New Roman" pitchFamily="18" charset="0"/>
            <a:cs typeface="Times New Roman" pitchFamily="18" charset="0"/>
          </a:endParaRPr>
        </a:p>
      </dsp:txBody>
      <dsp:txXfrm>
        <a:off x="1188132" y="1533071"/>
        <a:ext cx="7020780" cy="50495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78163B-0FF6-4C09-87CF-247BF4B9B3B1}" type="datetimeFigureOut">
              <a:rPr lang="cs-CZ" smtClean="0"/>
              <a:pPr/>
              <a:t>24.9.2013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915C3E6-FEB6-4205-86B1-A70A3D9921B7}" type="slidenum">
              <a:rPr lang="cs-CZ" smtClean="0"/>
              <a:pPr/>
              <a:t>‹#›</a:t>
            </a:fld>
            <a:endParaRPr lang="cs-CZ"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856A2251-A528-452D-987D-361BCC30E8FB}" type="slidenum">
              <a:rPr lang="cs-CZ" smtClean="0"/>
              <a:pPr/>
              <a:t>26</a:t>
            </a:fld>
            <a:endParaRPr lang="cs-CZ" dirty="0"/>
          </a:p>
        </p:txBody>
      </p:sp>
    </p:spTree>
    <p:extLst>
      <p:ext uri="{BB962C8B-B14F-4D97-AF65-F5344CB8AC3E}">
        <p14:creationId xmlns:p14="http://schemas.microsoft.com/office/powerpoint/2010/main" xmlns="" val="3319127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7" name="Rovnoramenný trojúhelník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Nadpis 7"/>
          <p:cNvSpPr>
            <a:spLocks noGrp="1"/>
          </p:cNvSpPr>
          <p:nvPr>
            <p:ph type="ctrTitle"/>
          </p:nvPr>
        </p:nvSpPr>
        <p:spPr>
          <a:xfrm>
            <a:off x="540544" y="776288"/>
            <a:ext cx="8062912" cy="1470025"/>
          </a:xfrm>
        </p:spPr>
        <p:txBody>
          <a:bodyPr anchor="b">
            <a:normAutofit/>
          </a:bodyPr>
          <a:lstStyle>
            <a:lvl1pPr algn="r">
              <a:defRPr sz="440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1371600" y="6012656"/>
            <a:ext cx="5791200" cy="365125"/>
          </a:xfrm>
        </p:spPr>
        <p:txBody>
          <a:bodyPr tIns="0" bIns="0" anchor="t"/>
          <a:lstStyle>
            <a:lvl1pPr algn="r">
              <a:defRPr sz="1000"/>
            </a:lvl1pPr>
          </a:lstStyle>
          <a:p>
            <a:fld id="{6BCAC7FD-4931-4395-88D2-4F245E37E1C8}" type="datetimeFigureOut">
              <a:rPr lang="cs-CZ" smtClean="0"/>
              <a:pPr/>
              <a:t>24.9.2013</a:t>
            </a:fld>
            <a:endParaRPr lang="cs-CZ" dirty="0"/>
          </a:p>
        </p:txBody>
      </p:sp>
      <p:sp>
        <p:nvSpPr>
          <p:cNvPr id="17" name="Zástupný symbol pro zápatí 16"/>
          <p:cNvSpPr>
            <a:spLocks noGrp="1"/>
          </p:cNvSpPr>
          <p:nvPr>
            <p:ph type="ftr" sz="quarter" idx="11"/>
          </p:nvPr>
        </p:nvSpPr>
        <p:spPr>
          <a:xfrm>
            <a:off x="1371600" y="5650704"/>
            <a:ext cx="5791200" cy="365125"/>
          </a:xfrm>
        </p:spPr>
        <p:txBody>
          <a:bodyPr tIns="0" bIns="0" anchor="b"/>
          <a:lstStyle>
            <a:lvl1pPr algn="r">
              <a:defRPr sz="1100"/>
            </a:lvl1pPr>
          </a:lstStyle>
          <a:p>
            <a:endParaRPr lang="cs-CZ" dirty="0"/>
          </a:p>
        </p:txBody>
      </p:sp>
      <p:sp>
        <p:nvSpPr>
          <p:cNvPr id="29" name="Zástupný symbol pro číslo snímku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BD963578-EB10-4368-BE2A-A7F6CE191996}" type="slidenum">
              <a:rPr lang="cs-CZ" smtClean="0"/>
              <a:pPr/>
              <a:t>‹#›</a:t>
            </a:fld>
            <a:endParaRPr lang="cs-CZ" dirty="0"/>
          </a:p>
        </p:txBody>
      </p:sp>
    </p:spTree>
  </p:cSld>
  <p:clrMapOvr>
    <a:masterClrMapping/>
  </p:clrMapOvr>
  <p:transition spd="slow">
    <p:cover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a:xfrm>
            <a:off x="457200" y="1882808"/>
            <a:ext cx="8229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791456" y="6480048"/>
            <a:ext cx="2133600" cy="301752"/>
          </a:xfrm>
        </p:spPr>
        <p:txBody>
          <a:bodyPr/>
          <a:lstStyle/>
          <a:p>
            <a:fld id="{6BCAC7FD-4931-4395-88D2-4F245E37E1C8}" type="datetimeFigureOut">
              <a:rPr lang="cs-CZ" smtClean="0"/>
              <a:pPr/>
              <a:t>24.9.2013</a:t>
            </a:fld>
            <a:endParaRPr lang="cs-CZ" dirty="0"/>
          </a:p>
        </p:txBody>
      </p:sp>
      <p:sp>
        <p:nvSpPr>
          <p:cNvPr id="5" name="Zástupný symbol pro zápatí 4"/>
          <p:cNvSpPr>
            <a:spLocks noGrp="1"/>
          </p:cNvSpPr>
          <p:nvPr>
            <p:ph type="ftr" sz="quarter" idx="11"/>
          </p:nvPr>
        </p:nvSpPr>
        <p:spPr>
          <a:xfrm>
            <a:off x="457200" y="6480969"/>
            <a:ext cx="4260056" cy="300831"/>
          </a:xfrm>
        </p:spPr>
        <p:txBody>
          <a:bodyPr/>
          <a:lstStyle/>
          <a:p>
            <a:endParaRPr lang="cs-CZ" dirty="0"/>
          </a:p>
        </p:txBody>
      </p:sp>
      <p:sp>
        <p:nvSpPr>
          <p:cNvPr id="6" name="Zástupný symbol pro číslo snímku 5"/>
          <p:cNvSpPr>
            <a:spLocks noGrp="1"/>
          </p:cNvSpPr>
          <p:nvPr>
            <p:ph type="sldNum" sz="quarter" idx="12"/>
          </p:nvPr>
        </p:nvSpPr>
        <p:spPr/>
        <p:txBody>
          <a:bodyPr/>
          <a:lstStyle/>
          <a:p>
            <a:fld id="{BD963578-EB10-4368-BE2A-A7F6CE191996}" type="slidenum">
              <a:rPr lang="cs-CZ" smtClean="0"/>
              <a:pPr/>
              <a:t>‹#›</a:t>
            </a:fld>
            <a:endParaRPr lang="cs-CZ" dirty="0"/>
          </a:p>
        </p:txBody>
      </p:sp>
    </p:spTree>
  </p:cSld>
  <p:clrMapOvr>
    <a:masterClrMapping/>
  </p:clrMapOvr>
  <p:transition spd="slow">
    <p:cover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9" name="Pravoúhlý trojúhelník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dirty="0">
              <a:solidFill>
                <a:schemeClr val="lt1"/>
              </a:solidFill>
              <a:latin typeface="+mn-lt"/>
              <a:ea typeface="+mn-ea"/>
              <a:cs typeface="+mn-cs"/>
            </a:endParaRPr>
          </a:p>
        </p:txBody>
      </p:sp>
      <p:sp>
        <p:nvSpPr>
          <p:cNvPr id="8" name="Rovnoramenný trojúhelník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Zástupný symbol pro datum 3"/>
          <p:cNvSpPr>
            <a:spLocks noGrp="1"/>
          </p:cNvSpPr>
          <p:nvPr>
            <p:ph type="dt" sz="half" idx="10"/>
          </p:nvPr>
        </p:nvSpPr>
        <p:spPr>
          <a:xfrm>
            <a:off x="6955632" y="6477000"/>
            <a:ext cx="2133600" cy="304800"/>
          </a:xfrm>
        </p:spPr>
        <p:txBody>
          <a:bodyPr/>
          <a:lstStyle/>
          <a:p>
            <a:fld id="{6BCAC7FD-4931-4395-88D2-4F245E37E1C8}" type="datetimeFigureOut">
              <a:rPr lang="cs-CZ" smtClean="0"/>
              <a:pPr/>
              <a:t>24.9.2013</a:t>
            </a:fld>
            <a:endParaRPr lang="cs-CZ" dirty="0"/>
          </a:p>
        </p:txBody>
      </p:sp>
      <p:sp>
        <p:nvSpPr>
          <p:cNvPr id="5" name="Zástupný symbol pro zápatí 4"/>
          <p:cNvSpPr>
            <a:spLocks noGrp="1"/>
          </p:cNvSpPr>
          <p:nvPr>
            <p:ph type="ftr" sz="quarter" idx="11"/>
          </p:nvPr>
        </p:nvSpPr>
        <p:spPr>
          <a:xfrm>
            <a:off x="2619376" y="6480969"/>
            <a:ext cx="4260056" cy="300831"/>
          </a:xfrm>
        </p:spPr>
        <p:txBody>
          <a:bodyPr/>
          <a:lstStyle/>
          <a:p>
            <a:endParaRPr lang="cs-CZ" dirty="0"/>
          </a:p>
        </p:txBody>
      </p:sp>
      <p:sp>
        <p:nvSpPr>
          <p:cNvPr id="6" name="Zástupný symbol pro číslo snímku 5"/>
          <p:cNvSpPr>
            <a:spLocks noGrp="1"/>
          </p:cNvSpPr>
          <p:nvPr>
            <p:ph type="sldNum" sz="quarter" idx="12"/>
          </p:nvPr>
        </p:nvSpPr>
        <p:spPr>
          <a:xfrm>
            <a:off x="8451056" y="809624"/>
            <a:ext cx="502920" cy="300831"/>
          </a:xfrm>
        </p:spPr>
        <p:txBody>
          <a:bodyPr/>
          <a:lstStyle/>
          <a:p>
            <a:fld id="{BD963578-EB10-4368-BE2A-A7F6CE191996}" type="slidenum">
              <a:rPr lang="cs-CZ" smtClean="0"/>
              <a:pPr/>
              <a:t>‹#›</a:t>
            </a:fld>
            <a:endParaRPr lang="cs-CZ" dirty="0"/>
          </a:p>
        </p:txBody>
      </p:sp>
      <p:cxnSp>
        <p:nvCxnSpPr>
          <p:cNvPr id="11" name="Přímá spojovací čára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Přímá spojovací čára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Tree>
  </p:cSld>
  <p:clrMapOvr>
    <a:overrideClrMapping bg1="dk1" tx1="lt1" bg2="dk2" tx2="lt2" accent1="accent1" accent2="accent2" accent3="accent3" accent4="accent4" accent5="accent5" accent6="accent6" hlink="hlink" folHlink="folHlink"/>
  </p:clrMapOvr>
  <p:transition spd="slow">
    <p:cover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4791456" y="6480969"/>
            <a:ext cx="2133600" cy="301752"/>
          </a:xfrm>
        </p:spPr>
        <p:txBody>
          <a:bodyPr/>
          <a:lstStyle/>
          <a:p>
            <a:fld id="{6BCAC7FD-4931-4395-88D2-4F245E37E1C8}" type="datetimeFigureOut">
              <a:rPr lang="cs-CZ" smtClean="0"/>
              <a:pPr/>
              <a:t>24.9.2013</a:t>
            </a:fld>
            <a:endParaRPr lang="cs-CZ" dirty="0"/>
          </a:p>
        </p:txBody>
      </p:sp>
      <p:sp>
        <p:nvSpPr>
          <p:cNvPr id="6" name="Zástupný symbol pro zápatí 5"/>
          <p:cNvSpPr>
            <a:spLocks noGrp="1"/>
          </p:cNvSpPr>
          <p:nvPr>
            <p:ph type="ftr" sz="quarter" idx="11"/>
          </p:nvPr>
        </p:nvSpPr>
        <p:spPr>
          <a:xfrm>
            <a:off x="457200" y="6480969"/>
            <a:ext cx="4260056" cy="301752"/>
          </a:xfrm>
        </p:spPr>
        <p:txBody>
          <a:bodyPr/>
          <a:lstStyle/>
          <a:p>
            <a:endParaRPr lang="cs-CZ" dirty="0"/>
          </a:p>
        </p:txBody>
      </p:sp>
      <p:sp>
        <p:nvSpPr>
          <p:cNvPr id="7" name="Zástupný symbol pro číslo snímku 6"/>
          <p:cNvSpPr>
            <a:spLocks noGrp="1"/>
          </p:cNvSpPr>
          <p:nvPr>
            <p:ph type="sldNum" sz="quarter" idx="12"/>
          </p:nvPr>
        </p:nvSpPr>
        <p:spPr>
          <a:xfrm>
            <a:off x="7589520" y="6480969"/>
            <a:ext cx="502920" cy="301752"/>
          </a:xfrm>
        </p:spPr>
        <p:txBody>
          <a:bodyPr/>
          <a:lstStyle/>
          <a:p>
            <a:fld id="{BD963578-EB10-4368-BE2A-A7F6CE191996}" type="slidenum">
              <a:rPr lang="cs-CZ" smtClean="0"/>
              <a:pPr/>
              <a:t>‹#›</a:t>
            </a:fld>
            <a:endParaRPr lang="cs-CZ" dirty="0"/>
          </a:p>
        </p:txBody>
      </p:sp>
    </p:spTree>
  </p:cSld>
  <p:clrMapOvr>
    <a:masterClrMapping/>
  </p:clrMapOvr>
  <p:transition spd="slow">
    <p:cover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a:xfrm>
            <a:off x="4791456" y="6480969"/>
            <a:ext cx="2130552" cy="301752"/>
          </a:xfrm>
        </p:spPr>
        <p:txBody>
          <a:bodyPr/>
          <a:lstStyle/>
          <a:p>
            <a:fld id="{6BCAC7FD-4931-4395-88D2-4F245E37E1C8}" type="datetimeFigureOut">
              <a:rPr lang="cs-CZ" smtClean="0"/>
              <a:pPr/>
              <a:t>24.9.2013</a:t>
            </a:fld>
            <a:endParaRPr lang="cs-CZ" dirty="0"/>
          </a:p>
        </p:txBody>
      </p:sp>
      <p:sp>
        <p:nvSpPr>
          <p:cNvPr id="8" name="Zástupný symbol pro zápatí 7"/>
          <p:cNvSpPr>
            <a:spLocks noGrp="1"/>
          </p:cNvSpPr>
          <p:nvPr>
            <p:ph type="ftr" sz="quarter" idx="11"/>
          </p:nvPr>
        </p:nvSpPr>
        <p:spPr>
          <a:xfrm>
            <a:off x="457200" y="6480969"/>
            <a:ext cx="4261104" cy="301752"/>
          </a:xfrm>
        </p:spPr>
        <p:txBody>
          <a:bodyPr/>
          <a:lstStyle/>
          <a:p>
            <a:endParaRPr lang="cs-CZ" dirty="0"/>
          </a:p>
        </p:txBody>
      </p:sp>
      <p:sp>
        <p:nvSpPr>
          <p:cNvPr id="9" name="Zástupný symbol pro číslo snímku 8"/>
          <p:cNvSpPr>
            <a:spLocks noGrp="1"/>
          </p:cNvSpPr>
          <p:nvPr>
            <p:ph type="sldNum" sz="quarter" idx="12"/>
          </p:nvPr>
        </p:nvSpPr>
        <p:spPr>
          <a:xfrm>
            <a:off x="7589520" y="6483096"/>
            <a:ext cx="502920" cy="301752"/>
          </a:xfrm>
        </p:spPr>
        <p:txBody>
          <a:bodyPr/>
          <a:lstStyle>
            <a:lvl1pPr algn="ctr">
              <a:defRPr/>
            </a:lvl1pPr>
          </a:lstStyle>
          <a:p>
            <a:fld id="{BD963578-EB10-4368-BE2A-A7F6CE191996}"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transition spd="slow">
    <p:cover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6BCAC7FD-4931-4395-88D2-4F245E37E1C8}" type="datetimeFigureOut">
              <a:rPr lang="cs-CZ" smtClean="0"/>
              <a:pPr/>
              <a:t>24.9.2013</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BD963578-EB10-4368-BE2A-A7F6CE191996}" type="slidenum">
              <a:rPr lang="cs-CZ" smtClean="0"/>
              <a:pPr/>
              <a:t>‹#›</a:t>
            </a:fld>
            <a:endParaRPr lang="cs-CZ" dirty="0"/>
          </a:p>
        </p:txBody>
      </p:sp>
    </p:spTree>
  </p:cSld>
  <p:clrMapOvr>
    <a:masterClrMapping/>
  </p:clrMapOvr>
  <p:transition spd="slow">
    <p:cover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a:xfrm>
            <a:off x="4791456" y="6480969"/>
            <a:ext cx="2133600" cy="301752"/>
          </a:xfrm>
        </p:spPr>
        <p:txBody>
          <a:bodyPr/>
          <a:lstStyle/>
          <a:p>
            <a:fld id="{6BCAC7FD-4931-4395-88D2-4F245E37E1C8}" type="datetimeFigureOut">
              <a:rPr lang="cs-CZ" smtClean="0"/>
              <a:pPr/>
              <a:t>24.9.2013</a:t>
            </a:fld>
            <a:endParaRPr lang="cs-CZ" dirty="0"/>
          </a:p>
        </p:txBody>
      </p:sp>
      <p:sp>
        <p:nvSpPr>
          <p:cNvPr id="3" name="Zástupný symbol pro zápatí 2"/>
          <p:cNvSpPr>
            <a:spLocks noGrp="1"/>
          </p:cNvSpPr>
          <p:nvPr>
            <p:ph type="ftr" sz="quarter" idx="11"/>
          </p:nvPr>
        </p:nvSpPr>
        <p:spPr>
          <a:xfrm>
            <a:off x="457200" y="6481890"/>
            <a:ext cx="4260056" cy="300831"/>
          </a:xfrm>
        </p:spPr>
        <p:txBody>
          <a:bodyPr/>
          <a:lstStyle/>
          <a:p>
            <a:endParaRPr lang="cs-CZ" dirty="0"/>
          </a:p>
        </p:txBody>
      </p:sp>
      <p:sp>
        <p:nvSpPr>
          <p:cNvPr id="4" name="Zástupný symbol pro číslo snímku 3"/>
          <p:cNvSpPr>
            <a:spLocks noGrp="1"/>
          </p:cNvSpPr>
          <p:nvPr>
            <p:ph type="sldNum" sz="quarter" idx="12"/>
          </p:nvPr>
        </p:nvSpPr>
        <p:spPr>
          <a:xfrm>
            <a:off x="7589520" y="6480969"/>
            <a:ext cx="502920" cy="301752"/>
          </a:xfrm>
        </p:spPr>
        <p:txBody>
          <a:bodyPr/>
          <a:lstStyle/>
          <a:p>
            <a:fld id="{BD963578-EB10-4368-BE2A-A7F6CE191996}" type="slidenum">
              <a:rPr lang="cs-CZ" smtClean="0"/>
              <a:pPr/>
              <a:t>‹#›</a:t>
            </a:fld>
            <a:endParaRPr lang="cs-CZ" dirty="0"/>
          </a:p>
        </p:txBody>
      </p:sp>
    </p:spTree>
  </p:cSld>
  <p:clrMapOvr>
    <a:masterClrMapping/>
  </p:clrMapOvr>
  <p:transition spd="slow">
    <p:cover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278976" y="6556248"/>
            <a:ext cx="2133600" cy="301752"/>
          </a:xfrm>
        </p:spPr>
        <p:txBody>
          <a:bodyPr/>
          <a:lstStyle>
            <a:lvl1pPr>
              <a:defRPr sz="900"/>
            </a:lvl1pPr>
          </a:lstStyle>
          <a:p>
            <a:fld id="{6BCAC7FD-4931-4395-88D2-4F245E37E1C8}" type="datetimeFigureOut">
              <a:rPr lang="cs-CZ" smtClean="0"/>
              <a:pPr/>
              <a:t>24.9.2013</a:t>
            </a:fld>
            <a:endParaRPr lang="cs-CZ" dirty="0"/>
          </a:p>
        </p:txBody>
      </p:sp>
      <p:sp>
        <p:nvSpPr>
          <p:cNvPr id="6" name="Zástupný symbol pro zápatí 5"/>
          <p:cNvSpPr>
            <a:spLocks noGrp="1"/>
          </p:cNvSpPr>
          <p:nvPr>
            <p:ph type="ftr" sz="quarter" idx="11"/>
          </p:nvPr>
        </p:nvSpPr>
        <p:spPr>
          <a:xfrm>
            <a:off x="1135856" y="6556248"/>
            <a:ext cx="5143120" cy="301752"/>
          </a:xfrm>
        </p:spPr>
        <p:txBody>
          <a:bodyPr/>
          <a:lstStyle>
            <a:lvl1pPr>
              <a:defRPr sz="900"/>
            </a:lvl1pPr>
          </a:lstStyle>
          <a:p>
            <a:endParaRPr lang="cs-CZ" dirty="0"/>
          </a:p>
        </p:txBody>
      </p:sp>
      <p:sp>
        <p:nvSpPr>
          <p:cNvPr id="7" name="Zástupný symbol pro číslo snímku 6"/>
          <p:cNvSpPr>
            <a:spLocks noGrp="1"/>
          </p:cNvSpPr>
          <p:nvPr>
            <p:ph type="sldNum" sz="quarter" idx="12"/>
          </p:nvPr>
        </p:nvSpPr>
        <p:spPr>
          <a:xfrm>
            <a:off x="8410576" y="6556248"/>
            <a:ext cx="502920" cy="301752"/>
          </a:xfrm>
        </p:spPr>
        <p:txBody>
          <a:bodyPr/>
          <a:lstStyle>
            <a:lvl1pPr>
              <a:defRPr sz="900"/>
            </a:lvl1pPr>
          </a:lstStyle>
          <a:p>
            <a:fld id="{BD963578-EB10-4368-BE2A-A7F6CE191996}"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transition spd="slow">
    <p:cover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cs-CZ" dirty="0" smtClean="0"/>
              <a:t>Klepnutím na ikonu přidáte obrázek.</a:t>
            </a:r>
            <a:endParaRPr kumimoji="0" lang="en-US"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6108192" y="6556248"/>
            <a:ext cx="2103120" cy="301752"/>
          </a:xfrm>
        </p:spPr>
        <p:txBody>
          <a:bodyPr/>
          <a:lstStyle>
            <a:lvl1pPr>
              <a:defRPr sz="900"/>
            </a:lvl1pPr>
          </a:lstStyle>
          <a:p>
            <a:fld id="{6BCAC7FD-4931-4395-88D2-4F245E37E1C8}" type="datetimeFigureOut">
              <a:rPr lang="cs-CZ" smtClean="0"/>
              <a:pPr/>
              <a:t>24.9.2013</a:t>
            </a:fld>
            <a:endParaRPr lang="cs-CZ" dirty="0"/>
          </a:p>
        </p:txBody>
      </p:sp>
      <p:sp>
        <p:nvSpPr>
          <p:cNvPr id="6" name="Zástupný symbol pro zápatí 5"/>
          <p:cNvSpPr>
            <a:spLocks noGrp="1"/>
          </p:cNvSpPr>
          <p:nvPr>
            <p:ph type="ftr" sz="quarter" idx="11"/>
          </p:nvPr>
        </p:nvSpPr>
        <p:spPr>
          <a:xfrm>
            <a:off x="1170432" y="6557169"/>
            <a:ext cx="4948072" cy="301752"/>
          </a:xfrm>
        </p:spPr>
        <p:txBody>
          <a:bodyPr/>
          <a:lstStyle>
            <a:lvl1pPr>
              <a:defRPr sz="900"/>
            </a:lvl1pPr>
          </a:lstStyle>
          <a:p>
            <a:endParaRPr lang="cs-CZ" dirty="0"/>
          </a:p>
        </p:txBody>
      </p:sp>
      <p:sp>
        <p:nvSpPr>
          <p:cNvPr id="7" name="Zástupný symbol pro číslo snímku 6"/>
          <p:cNvSpPr>
            <a:spLocks noGrp="1"/>
          </p:cNvSpPr>
          <p:nvPr>
            <p:ph type="sldNum" sz="quarter" idx="12"/>
          </p:nvPr>
        </p:nvSpPr>
        <p:spPr>
          <a:xfrm>
            <a:off x="8217192" y="6556248"/>
            <a:ext cx="365760" cy="301752"/>
          </a:xfrm>
        </p:spPr>
        <p:txBody>
          <a:bodyPr/>
          <a:lstStyle>
            <a:lvl1pPr algn="ctr">
              <a:defRPr sz="900"/>
            </a:lvl1pPr>
          </a:lstStyle>
          <a:p>
            <a:fld id="{BD963578-EB10-4368-BE2A-A7F6CE191996}"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transition spd="slow">
    <p:cover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BCAC7FD-4931-4395-88D2-4F245E37E1C8}" type="datetimeFigureOut">
              <a:rPr lang="cs-CZ" smtClean="0"/>
              <a:pPr/>
              <a:t>24.9.2013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BD963578-EB10-4368-BE2A-A7F6CE191996}" type="slidenum">
              <a:rPr lang="cs-CZ" smtClean="0"/>
              <a:pPr/>
              <a:t>‹#›</a:t>
            </a:fld>
            <a:endParaRPr lang="cs-CZ" dirty="0"/>
          </a:p>
        </p:txBody>
      </p:sp>
    </p:spTree>
  </p:cSld>
  <p:clrMapOvr>
    <a:masterClrMapping/>
  </p:clrMapOvr>
  <p:transition spd="slow">
    <p:cover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BCAC7FD-4931-4395-88D2-4F245E37E1C8}" type="datetimeFigureOut">
              <a:rPr lang="cs-CZ" smtClean="0"/>
              <a:pPr/>
              <a:t>24.9.2013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BD963578-EB10-4368-BE2A-A7F6CE191996}" type="slidenum">
              <a:rPr lang="cs-CZ" smtClean="0"/>
              <a:pPr/>
              <a:t>‹#›</a:t>
            </a:fld>
            <a:endParaRPr lang="cs-CZ" dirty="0"/>
          </a:p>
        </p:txBody>
      </p:sp>
    </p:spTree>
  </p:cSld>
  <p:clrMapOvr>
    <a:masterClrMapping/>
  </p:clrMapOvr>
  <p:transition spd="slow">
    <p:cover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cxnSp>
        <p:nvCxnSpPr>
          <p:cNvPr id="8" name="Přímá spojovací čára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7494"/>
            <a:ext cx="8229600" cy="1399032"/>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6BCAC7FD-4931-4395-88D2-4F245E37E1C8}" type="datetimeFigureOut">
              <a:rPr lang="cs-CZ" smtClean="0"/>
              <a:pPr/>
              <a:t>24.9.2013</a:t>
            </a:fld>
            <a:endParaRPr lang="cs-CZ" dirty="0"/>
          </a:p>
        </p:txBody>
      </p:sp>
      <p:sp>
        <p:nvSpPr>
          <p:cNvPr id="3" name="Zástupný symbol pro zápatí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cs-CZ" dirty="0"/>
          </a:p>
        </p:txBody>
      </p:sp>
      <p:sp>
        <p:nvSpPr>
          <p:cNvPr id="23" name="Zástupný symbol pro číslo snímku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BD963578-EB10-4368-BE2A-A7F6CE191996}" type="slidenum">
              <a:rPr lang="cs-CZ" smtClean="0"/>
              <a:pPr/>
              <a:t>‹#›</a:t>
            </a:fld>
            <a:endParaRPr lang="cs-CZ"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cover dir="d"/>
  </p:transition>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wmf"/><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w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5.wmf"/><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4.wmf"/><Relationship Id="rId5" Type="http://schemas.openxmlformats.org/officeDocument/2006/relationships/image" Target="../media/image23.wmf"/><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4.xml"/><Relationship Id="rId4" Type="http://schemas.openxmlformats.org/officeDocument/2006/relationships/image" Target="../media/image33.w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5.wmf"/><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7.wmf"/><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9.wmf"/><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1.wmf"/><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43.wmf"/><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5.wmf"/><Relationship Id="rId2" Type="http://schemas.openxmlformats.org/officeDocument/2006/relationships/image" Target="../media/image44.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7.wmf"/><Relationship Id="rId2" Type="http://schemas.openxmlformats.org/officeDocument/2006/relationships/image" Target="../media/image46.wmf"/><Relationship Id="rId1" Type="http://schemas.openxmlformats.org/officeDocument/2006/relationships/slideLayout" Target="../slideLayouts/slideLayout2.xml"/><Relationship Id="rId4" Type="http://schemas.openxmlformats.org/officeDocument/2006/relationships/image" Target="../media/image48.wmf"/></Relationships>
</file>

<file path=ppt/slides/_rels/slide24.xml.rels><?xml version="1.0" encoding="UTF-8" standalone="yes"?>
<Relationships xmlns="http://schemas.openxmlformats.org/package/2006/relationships"><Relationship Id="rId2" Type="http://schemas.openxmlformats.org/officeDocument/2006/relationships/image" Target="../media/image49.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0.w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hyperlink" Target="http://cs.wikipedia.org/wiki/Soubor:Shakespeare_grave_-Stratford-upon-Avon_-3June2007.jpg" TargetMode="External"/><Relationship Id="rId13" Type="http://schemas.openxmlformats.org/officeDocument/2006/relationships/hyperlink" Target="http://cs.wikipedia.org/wiki/Soubor:Sandro_Botticelli_075.jpg" TargetMode="External"/><Relationship Id="rId3" Type="http://schemas.openxmlformats.org/officeDocument/2006/relationships/hyperlink" Target="http://cs.wikipedia.org/wiki/Soubor:Obraz_Don_Quijote_od_Cypri&#225;na_Majern&#237;ka.jpg" TargetMode="External"/><Relationship Id="rId7" Type="http://schemas.openxmlformats.org/officeDocument/2006/relationships/hyperlink" Target="http://cs.wikipedia.org/wiki/Soubor:ShakespeareMonument_cropped.jpg" TargetMode="External"/><Relationship Id="rId12" Type="http://schemas.openxmlformats.org/officeDocument/2006/relationships/hyperlink" Target="http://cs.wikipedia.org/wiki/Soubor:Giovanni_Boccaccio.jpg" TargetMode="External"/><Relationship Id="rId2" Type="http://schemas.openxmlformats.org/officeDocument/2006/relationships/hyperlink" Target="http://cs.wikipedia.org/wiki/Soubor:Cervates_jauregui.jpg" TargetMode="External"/><Relationship Id="rId1" Type="http://schemas.openxmlformats.org/officeDocument/2006/relationships/slideLayout" Target="../slideLayouts/slideLayout2.xml"/><Relationship Id="rId6" Type="http://schemas.openxmlformats.org/officeDocument/2006/relationships/hyperlink" Target="http://cs.wikipedia.org/wiki/Soubor:Shakespeare1COA.png" TargetMode="External"/><Relationship Id="rId11" Type="http://schemas.openxmlformats.org/officeDocument/2006/relationships/hyperlink" Target="http://cs.wikipedia.org/wiki/Soubor:Francois_Villon_1489.jpg" TargetMode="External"/><Relationship Id="rId5" Type="http://schemas.openxmlformats.org/officeDocument/2006/relationships/hyperlink" Target="http://cs.wikipedia.org/wiki/Soubor:William_Shakespeares_birthplace,_Stratford-upon-Avon_26l2007.jpg" TargetMode="External"/><Relationship Id="rId10" Type="http://schemas.openxmlformats.org/officeDocument/2006/relationships/hyperlink" Target="http://cs.wikipedia.org/wiki/Soubor:Romeo-and-Juliet-toy-theatre-cut-outs.pnghttp:/cs.wikipedia.org/wiki/Soubor:Francois_Villon_1489.jpg" TargetMode="External"/><Relationship Id="rId4" Type="http://schemas.openxmlformats.org/officeDocument/2006/relationships/hyperlink" Target="http://cs.wikipedia.org/wiki/Soubor:Hw-shakespeare.png" TargetMode="External"/><Relationship Id="rId9" Type="http://schemas.openxmlformats.org/officeDocument/2006/relationships/hyperlink" Target="http://cs.wikipedia.org/wiki/Soubor:Romeoandjuliet1597.jpg" TargetMode="External"/><Relationship Id="rId14" Type="http://schemas.openxmlformats.org/officeDocument/2006/relationships/hyperlink" Target="http://cs.wikipedia.org/wiki/Soubor:Don_Quixote_6.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3024592505"/>
              </p:ext>
            </p:extLst>
          </p:nvPr>
        </p:nvGraphicFramePr>
        <p:xfrm>
          <a:off x="539552" y="404664"/>
          <a:ext cx="8208912" cy="2376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1979712" y="5589240"/>
            <a:ext cx="5407025" cy="10493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aphicFrame>
        <p:nvGraphicFramePr>
          <p:cNvPr id="5" name="Tabulka 4"/>
          <p:cNvGraphicFramePr>
            <a:graphicFrameLocks noGrp="1"/>
          </p:cNvGraphicFramePr>
          <p:nvPr>
            <p:extLst>
              <p:ext uri="{D42A27DB-BD31-4B8C-83A1-F6EECF244321}">
                <p14:modId xmlns:p14="http://schemas.microsoft.com/office/powerpoint/2010/main" xmlns="" val="3925227238"/>
              </p:ext>
            </p:extLst>
          </p:nvPr>
        </p:nvGraphicFramePr>
        <p:xfrm>
          <a:off x="1691680" y="2852936"/>
          <a:ext cx="7056784" cy="2436860"/>
        </p:xfrm>
        <a:graphic>
          <a:graphicData uri="http://schemas.openxmlformats.org/drawingml/2006/table">
            <a:tbl>
              <a:tblPr firstRow="1" bandRow="1">
                <a:effectLst/>
                <a:tableStyleId>{5C22544A-7EE6-4342-B048-85BDC9FD1C3A}</a:tableStyleId>
              </a:tblPr>
              <a:tblGrid>
                <a:gridCol w="2940327"/>
                <a:gridCol w="4116457"/>
              </a:tblGrid>
              <a:tr h="312035">
                <a:tc>
                  <a:txBody>
                    <a:bodyPr/>
                    <a:lstStyle/>
                    <a:p>
                      <a:r>
                        <a:rPr lang="cs-CZ" sz="1300" b="0" dirty="0" smtClean="0"/>
                        <a:t>NÁZEV</a:t>
                      </a:r>
                      <a:r>
                        <a:rPr lang="cs-CZ" sz="1300" b="0" baseline="0" dirty="0" smtClean="0"/>
                        <a:t> A ČÍSLO MATERIÁLU:</a:t>
                      </a:r>
                      <a:endParaRPr lang="cs-CZ" sz="1300" b="0" dirty="0"/>
                    </a:p>
                  </a:txBody>
                  <a:tcPr>
                    <a:lnL w="19050" cap="flat" cmpd="sng" algn="ctr">
                      <a:solidFill>
                        <a:schemeClr val="tx1"/>
                      </a:solidFill>
                      <a:prstDash val="solid"/>
                      <a:round/>
                      <a:headEnd type="none" w="med" len="med"/>
                      <a:tailEnd type="none" w="med" len="med"/>
                    </a:lnL>
                    <a:lnT w="19050" cap="flat" cmpd="sng" algn="ctr">
                      <a:solidFill>
                        <a:schemeClr val="tx1"/>
                      </a:solidFill>
                      <a:prstDash val="solid"/>
                      <a:round/>
                      <a:headEnd type="none" w="med" len="med"/>
                      <a:tailEnd type="none" w="med" len="med"/>
                    </a:lnT>
                  </a:tcPr>
                </a:tc>
                <a:tc>
                  <a:txBody>
                    <a:bodyPr/>
                    <a:lstStyle/>
                    <a:p>
                      <a:r>
                        <a:rPr lang="cs-CZ" sz="1600" dirty="0" smtClean="0">
                          <a:latin typeface="Times New Roman" pitchFamily="18" charset="0"/>
                          <a:cs typeface="Times New Roman" pitchFamily="18" charset="0"/>
                        </a:rPr>
                        <a:t>VY_32_INOVACE_08_S04-Čj-8</a:t>
                      </a:r>
                      <a:endParaRPr lang="cs-CZ" sz="1600"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tcPr>
                </a:tc>
              </a:tr>
              <a:tr h="312035">
                <a:tc>
                  <a:txBody>
                    <a:bodyPr/>
                    <a:lstStyle/>
                    <a:p>
                      <a:r>
                        <a:rPr lang="cs-CZ" sz="1400" dirty="0" smtClean="0"/>
                        <a:t>VYTVOŘENO</a:t>
                      </a:r>
                      <a:r>
                        <a:rPr lang="cs-CZ" sz="1600" dirty="0" smtClean="0"/>
                        <a:t>:</a:t>
                      </a:r>
                      <a:endParaRPr lang="cs-CZ" sz="1600" dirty="0"/>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říjen</a:t>
                      </a:r>
                      <a:r>
                        <a:rPr lang="cs-CZ" sz="1400" b="1" baseline="0" dirty="0" smtClean="0">
                          <a:latin typeface="Times New Roman" pitchFamily="18" charset="0"/>
                          <a:cs typeface="Times New Roman" pitchFamily="18" charset="0"/>
                        </a:rPr>
                        <a:t> </a:t>
                      </a:r>
                      <a:r>
                        <a:rPr lang="cs-CZ" sz="1400" b="1" dirty="0" smtClean="0">
                          <a:latin typeface="Times New Roman" pitchFamily="18" charset="0"/>
                          <a:cs typeface="Times New Roman" pitchFamily="18" charset="0"/>
                        </a:rPr>
                        <a:t> 2012</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t>AUTOR:</a:t>
                      </a:r>
                      <a:endParaRPr lang="cs-CZ" sz="1400" dirty="0"/>
                    </a:p>
                  </a:txBody>
                  <a:tcPr>
                    <a:lnL w="19050" cap="flat" cmpd="sng" algn="ctr">
                      <a:solidFill>
                        <a:schemeClr val="tx1"/>
                      </a:solidFill>
                      <a:prstDash val="solid"/>
                      <a:round/>
                      <a:headEnd type="none" w="med" len="med"/>
                      <a:tailEnd type="none" w="med" len="med"/>
                    </a:lnL>
                  </a:tcPr>
                </a:tc>
                <a:tc>
                  <a:txBody>
                    <a:bodyPr/>
                    <a:lstStyle/>
                    <a:p>
                      <a:pPr algn="l"/>
                      <a:r>
                        <a:rPr lang="cs-CZ" sz="1400" b="1" dirty="0" smtClean="0">
                          <a:latin typeface="Times New Roman" pitchFamily="18" charset="0"/>
                          <a:cs typeface="Times New Roman" pitchFamily="18" charset="0"/>
                        </a:rPr>
                        <a:t>Jarmila</a:t>
                      </a:r>
                      <a:r>
                        <a:rPr lang="cs-CZ" sz="1400" b="1" baseline="0" dirty="0" smtClean="0">
                          <a:latin typeface="Times New Roman" pitchFamily="18" charset="0"/>
                          <a:cs typeface="Times New Roman" pitchFamily="18" charset="0"/>
                        </a:rPr>
                        <a:t> Karlovcová</a:t>
                      </a:r>
                      <a:endParaRPr lang="cs-CZ" sz="1400" b="1" dirty="0">
                        <a:latin typeface="Times New Roman" pitchFamily="18" charset="0"/>
                        <a:cs typeface="Times New Roman" pitchFamily="18" charset="0"/>
                      </a:endParaRPr>
                    </a:p>
                  </a:txBody>
                  <a:tcPr anchor="ct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VZDĚLÁVACÍ</a:t>
                      </a:r>
                      <a:r>
                        <a:rPr lang="cs-CZ" sz="1400" baseline="0" dirty="0" smtClean="0"/>
                        <a:t> OBLAST:</a:t>
                      </a:r>
                      <a:endParaRPr lang="cs-CZ" sz="1400" dirty="0" smtClean="0"/>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Jazyk</a:t>
                      </a:r>
                      <a:r>
                        <a:rPr lang="cs-CZ" sz="1400" b="1" baseline="0" dirty="0" smtClean="0">
                          <a:latin typeface="Times New Roman" pitchFamily="18" charset="0"/>
                          <a:cs typeface="Times New Roman" pitchFamily="18" charset="0"/>
                        </a:rPr>
                        <a:t> a jazyková komunikace</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VZDĚLÁVACÍ</a:t>
                      </a:r>
                      <a:r>
                        <a:rPr lang="cs-CZ" sz="1400" baseline="0" dirty="0" smtClean="0"/>
                        <a:t> OBOR:</a:t>
                      </a:r>
                      <a:endParaRPr lang="cs-CZ" sz="1400" dirty="0" smtClean="0"/>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Český</a:t>
                      </a:r>
                      <a:r>
                        <a:rPr lang="cs-CZ" sz="1400" b="1" baseline="0" dirty="0" smtClean="0">
                          <a:latin typeface="Times New Roman" pitchFamily="18" charset="0"/>
                          <a:cs typeface="Times New Roman" pitchFamily="18" charset="0"/>
                        </a:rPr>
                        <a:t> jazyk</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t>SADA:</a:t>
                      </a:r>
                      <a:endParaRPr lang="cs-CZ" sz="1400" dirty="0"/>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Český</a:t>
                      </a:r>
                      <a:r>
                        <a:rPr lang="cs-CZ" sz="1400" b="1" baseline="0" dirty="0" smtClean="0">
                          <a:latin typeface="Times New Roman" pitchFamily="18" charset="0"/>
                          <a:cs typeface="Times New Roman" pitchFamily="18" charset="0"/>
                        </a:rPr>
                        <a:t> jazyk pro 8. ročník</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t>NÁZEV VZDĚLÁVACÍHO MATERIÁLU:</a:t>
                      </a:r>
                      <a:endParaRPr lang="cs-CZ" sz="1400" dirty="0"/>
                    </a:p>
                  </a:txBody>
                  <a:tcPr>
                    <a:lnL w="19050" cap="flat" cmpd="sng" algn="ctr">
                      <a:solidFill>
                        <a:schemeClr val="tx1"/>
                      </a:solidFill>
                      <a:prstDash val="solid"/>
                      <a:round/>
                      <a:headEnd type="none" w="med" len="med"/>
                      <a:tailEnd type="none" w="med" len="med"/>
                    </a:lnL>
                    <a:lnB w="19050" cap="flat" cmpd="sng" algn="ctr">
                      <a:solidFill>
                        <a:schemeClr val="tx1"/>
                      </a:solidFill>
                      <a:prstDash val="solid"/>
                      <a:round/>
                      <a:headEnd type="none" w="med" len="med"/>
                      <a:tailEnd type="none" w="med" len="med"/>
                    </a:lnB>
                  </a:tcPr>
                </a:tc>
                <a:tc>
                  <a:txBody>
                    <a:bodyPr/>
                    <a:lstStyle/>
                    <a:p>
                      <a:r>
                        <a:rPr lang="cs-CZ" sz="1400" b="1" dirty="0" smtClean="0">
                          <a:latin typeface="Times New Roman" pitchFamily="18" charset="0"/>
                          <a:cs typeface="Times New Roman" pitchFamily="18" charset="0"/>
                        </a:rPr>
                        <a:t>Renesance v literatuře</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B w="1905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3157990075"/>
      </p:ext>
    </p:extLst>
  </p:cSld>
  <p:clrMapOvr>
    <a:masterClrMapping/>
  </p:clrMapOvr>
  <p:transition spd="slow">
    <p:cover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92696"/>
            <a:ext cx="8280920" cy="418058"/>
          </a:xfrm>
          <a:solidFill>
            <a:schemeClr val="tx2">
              <a:lumMod val="20000"/>
              <a:lumOff val="80000"/>
            </a:schemeClr>
          </a:solidFill>
          <a:ln w="12700" cmpd="dbl">
            <a:solidFill>
              <a:schemeClr val="tx2">
                <a:lumMod val="75000"/>
              </a:schemeClr>
            </a:solidFill>
            <a:prstDash val="solid"/>
          </a:ln>
          <a:effectLst>
            <a:outerShdw blurRad="50800" dist="38100" dir="8100000" algn="tr" rotWithShape="0">
              <a:prstClr val="black">
                <a:alpha val="40000"/>
              </a:prstClr>
            </a:outerShdw>
          </a:effectLst>
        </p:spPr>
        <p:txBody>
          <a:bodyPr>
            <a:normAutofit fontScale="90000"/>
          </a:bodyPr>
          <a:lstStyle/>
          <a:p>
            <a:r>
              <a:rPr lang="cs-CZ" sz="2800" dirty="0" smtClean="0">
                <a:effectLst>
                  <a:outerShdw blurRad="38100" dist="38100" dir="2700000" algn="tl">
                    <a:srgbClr val="000000">
                      <a:alpha val="43137"/>
                    </a:srgbClr>
                  </a:outerShdw>
                </a:effectLst>
              </a:rPr>
              <a:t>ANOTACE:</a:t>
            </a:r>
            <a:endParaRPr lang="cs-CZ" sz="2800" dirty="0">
              <a:effectLst>
                <a:outerShdw blurRad="38100" dist="38100" dir="2700000" algn="tl">
                  <a:srgbClr val="000000">
                    <a:alpha val="43137"/>
                  </a:srgbClr>
                </a:outerShdw>
              </a:effectLst>
            </a:endParaRPr>
          </a:p>
        </p:txBody>
      </p:sp>
      <p:graphicFrame>
        <p:nvGraphicFramePr>
          <p:cNvPr id="4" name="Tabulka 3"/>
          <p:cNvGraphicFramePr>
            <a:graphicFrameLocks noGrp="1"/>
          </p:cNvGraphicFramePr>
          <p:nvPr>
            <p:extLst>
              <p:ext uri="{D42A27DB-BD31-4B8C-83A1-F6EECF244321}">
                <p14:modId xmlns:p14="http://schemas.microsoft.com/office/powerpoint/2010/main" xmlns="" val="2578965964"/>
              </p:ext>
            </p:extLst>
          </p:nvPr>
        </p:nvGraphicFramePr>
        <p:xfrm>
          <a:off x="539552" y="3573016"/>
          <a:ext cx="8280920" cy="2560312"/>
        </p:xfrm>
        <a:graphic>
          <a:graphicData uri="http://schemas.openxmlformats.org/drawingml/2006/table">
            <a:tbl>
              <a:tblPr firstRow="1" bandRow="1">
                <a:tableStyleId>{5C22544A-7EE6-4342-B048-85BDC9FD1C3A}</a:tableStyleId>
              </a:tblPr>
              <a:tblGrid>
                <a:gridCol w="3312368"/>
                <a:gridCol w="4968552"/>
              </a:tblGrid>
              <a:tr h="360040">
                <a:tc>
                  <a:txBody>
                    <a:bodyPr/>
                    <a:lstStyle/>
                    <a:p>
                      <a:r>
                        <a:rPr lang="cs-CZ" sz="1300" dirty="0" smtClean="0"/>
                        <a:t>ROČNÍK</a:t>
                      </a:r>
                      <a:r>
                        <a:rPr lang="cs-CZ" sz="1300" baseline="0" dirty="0" smtClean="0"/>
                        <a:t>:</a:t>
                      </a:r>
                      <a:endParaRPr lang="cs-CZ" sz="13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8.</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70344">
                <a:tc>
                  <a:txBody>
                    <a:bodyPr/>
                    <a:lstStyle/>
                    <a:p>
                      <a:r>
                        <a:rPr lang="cs-CZ" sz="1300" b="1" dirty="0" smtClean="0"/>
                        <a:t>DRUH UČEBNÍHO MATERIÁLU:</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Prezentace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7400">
                <a:tc>
                  <a:txBody>
                    <a:bodyPr/>
                    <a:lstStyle/>
                    <a:p>
                      <a:r>
                        <a:rPr lang="cs-CZ" sz="1300" b="1" dirty="0" smtClean="0"/>
                        <a:t>STUPEŇ</a:t>
                      </a:r>
                      <a:r>
                        <a:rPr lang="cs-CZ" sz="1300" b="1" baseline="0" dirty="0" smtClean="0"/>
                        <a:t> A TYP VZDĚLÁVÁNÍ:</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Základní</a:t>
                      </a:r>
                      <a:r>
                        <a:rPr lang="cs-CZ" sz="1400" baseline="0" dirty="0" smtClean="0">
                          <a:latin typeface="Times New Roman" pitchFamily="18" charset="0"/>
                          <a:cs typeface="Times New Roman" pitchFamily="18" charset="0"/>
                        </a:rPr>
                        <a:t> vzdělávání  - druhý stupeň</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1680">
                <a:tc>
                  <a:txBody>
                    <a:bodyPr/>
                    <a:lstStyle/>
                    <a:p>
                      <a:r>
                        <a:rPr lang="cs-CZ" sz="1300" b="1" dirty="0" smtClean="0"/>
                        <a:t>POMŮCKY:</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baseline="0" dirty="0" smtClean="0">
                          <a:latin typeface="Times New Roman" pitchFamily="18" charset="0"/>
                          <a:cs typeface="Times New Roman" pitchFamily="18" charset="0"/>
                        </a:rPr>
                        <a:t>Fixy na interaktivní tabuli</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66896">
                <a:tc>
                  <a:txBody>
                    <a:bodyPr/>
                    <a:lstStyle/>
                    <a:p>
                      <a:r>
                        <a:rPr lang="cs-CZ" sz="1300" b="1" dirty="0" smtClean="0"/>
                        <a:t>CÍL – INOVACE:</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baseline="0" dirty="0" smtClean="0">
                          <a:latin typeface="Times New Roman" pitchFamily="18" charset="0"/>
                          <a:cs typeface="Times New Roman" pitchFamily="18" charset="0"/>
                        </a:rPr>
                        <a:t>Výklad učiva s využitím interaktivní tabule, procvičování</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3952">
                <a:tc>
                  <a:txBody>
                    <a:bodyPr/>
                    <a:lstStyle/>
                    <a:p>
                      <a:r>
                        <a:rPr lang="cs-CZ" sz="1300" b="1" dirty="0" smtClean="0"/>
                        <a:t>METODICKÉ POKYNY:</a:t>
                      </a:r>
                      <a:endParaRPr lang="cs-CZ" sz="13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Část prezentace je </a:t>
                      </a:r>
                      <a:r>
                        <a:rPr lang="cs-CZ" sz="1400" baseline="0" dirty="0" smtClean="0">
                          <a:latin typeface="Times New Roman" pitchFamily="18" charset="0"/>
                          <a:cs typeface="Times New Roman" pitchFamily="18" charset="0"/>
                        </a:rPr>
                        <a:t> zaměřena na opakování</a:t>
                      </a:r>
                      <a:endParaRPr lang="cs-CZ" sz="1400" dirty="0" smtClean="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xmlns="" val="1925446500"/>
              </p:ext>
            </p:extLst>
          </p:nvPr>
        </p:nvGraphicFramePr>
        <p:xfrm>
          <a:off x="539552" y="1196752"/>
          <a:ext cx="8280920" cy="2232248"/>
        </p:xfrm>
        <a:graphic>
          <a:graphicData uri="http://schemas.openxmlformats.org/drawingml/2006/table">
            <a:tbl>
              <a:tblPr firstRow="1" bandRow="1">
                <a:tableStyleId>{5C22544A-7EE6-4342-B048-85BDC9FD1C3A}</a:tableStyleId>
              </a:tblPr>
              <a:tblGrid>
                <a:gridCol w="8280920"/>
              </a:tblGrid>
              <a:tr h="936104">
                <a:tc>
                  <a:txBody>
                    <a:bodyPr/>
                    <a:lstStyle/>
                    <a:p>
                      <a:r>
                        <a:rPr lang="cs-CZ" sz="1400" baseline="0" dirty="0" smtClean="0">
                          <a:latin typeface="Times New Roman" pitchFamily="18" charset="0"/>
                          <a:cs typeface="Times New Roman" pitchFamily="18" charset="0"/>
                        </a:rPr>
                        <a:t>Prezentace slouží k výkladu nového uměleckého stylu renesance.</a:t>
                      </a:r>
                      <a:endParaRPr lang="cs-CZ" sz="14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0040">
                <a:tc>
                  <a:txBody>
                    <a:bodyPr/>
                    <a:lstStyle/>
                    <a:p>
                      <a:r>
                        <a:rPr lang="cs-CZ" sz="1400" b="1" dirty="0" smtClean="0"/>
                        <a:t>OČEKÁVANÝ VÝSTUP:</a:t>
                      </a:r>
                      <a:endParaRPr lang="cs-CZ"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r>
              <a:tr h="936104">
                <a:tc>
                  <a:txBody>
                    <a:bodyPr/>
                    <a:lstStyle/>
                    <a:p>
                      <a:r>
                        <a:rPr lang="cs-CZ" sz="1400" b="0" dirty="0" smtClean="0">
                          <a:latin typeface="Times New Roman" pitchFamily="18" charset="0"/>
                          <a:cs typeface="Times New Roman" pitchFamily="18" charset="0"/>
                        </a:rPr>
                        <a:t>Žáci</a:t>
                      </a:r>
                      <a:r>
                        <a:rPr lang="cs-CZ" sz="1400" b="0" baseline="0" dirty="0" smtClean="0">
                          <a:latin typeface="Times New Roman" pitchFamily="18" charset="0"/>
                          <a:cs typeface="Times New Roman" pitchFamily="18" charset="0"/>
                        </a:rPr>
                        <a:t> zařadí nový styl na časovou osu, přiřadí styl předcházející a rozdělí renesanci na typy dle místa jejich působení. Seznámí se s renesančními malíři a obrazy a věnují se slavné renesanční architektuře. Žáci se seznámí s předními renesančními spisovateli a jejich hlavními díly.</a:t>
                      </a:r>
                      <a:endParaRPr lang="cs-CZ" sz="1400" b="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2691639447"/>
      </p:ext>
    </p:extLst>
  </p:cSld>
  <p:clrMapOvr>
    <a:masterClrMapping/>
  </p:clrMapOvr>
  <p:transition spd="slow">
    <p:cover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0" y="776288"/>
            <a:ext cx="8603456" cy="1470025"/>
          </a:xfrm>
        </p:spPr>
        <p:txBody>
          <a:bodyPr>
            <a:noAutofit/>
          </a:bodyPr>
          <a:lstStyle/>
          <a:p>
            <a:r>
              <a:rPr lang="cs-CZ" sz="5400" b="1" u="sng" dirty="0" smtClean="0">
                <a:solidFill>
                  <a:schemeClr val="accent5">
                    <a:lumMod val="60000"/>
                    <a:lumOff val="40000"/>
                  </a:schemeClr>
                </a:solidFill>
              </a:rPr>
              <a:t>Renesance v literatuře</a:t>
            </a:r>
            <a:endParaRPr lang="cs-CZ" sz="5400" b="1" u="sng" dirty="0">
              <a:solidFill>
                <a:schemeClr val="accent5">
                  <a:lumMod val="60000"/>
                  <a:lumOff val="40000"/>
                </a:schemeClr>
              </a:solidFill>
            </a:endParaRPr>
          </a:p>
        </p:txBody>
      </p:sp>
      <p:sp>
        <p:nvSpPr>
          <p:cNvPr id="3" name="Podnadpis 2"/>
          <p:cNvSpPr>
            <a:spLocks noGrp="1"/>
          </p:cNvSpPr>
          <p:nvPr>
            <p:ph type="subTitle" idx="1"/>
          </p:nvPr>
        </p:nvSpPr>
        <p:spPr/>
        <p:txBody>
          <a:bodyPr/>
          <a:lstStyle/>
          <a:p>
            <a:r>
              <a:rPr lang="cs-CZ" b="1" dirty="0" smtClean="0"/>
              <a:t>Český jazyk 8. ročník</a:t>
            </a:r>
            <a:endParaRPr lang="cs-CZ" b="1" dirty="0"/>
          </a:p>
        </p:txBody>
      </p:sp>
      <p:pic>
        <p:nvPicPr>
          <p:cNvPr id="4" name="Picture 14" descr="C:\Users\Aja\AppData\Local\Microsoft\Windows\Temporary Internet Files\Content.IE5\CXMKDN3Y\MC900359519[1].wmf"/>
          <p:cNvPicPr>
            <a:picLocks noChangeAspect="1" noChangeArrowheads="1"/>
          </p:cNvPicPr>
          <p:nvPr/>
        </p:nvPicPr>
        <p:blipFill>
          <a:blip r:embed="rId2" cstate="print"/>
          <a:srcRect/>
          <a:stretch>
            <a:fillRect/>
          </a:stretch>
        </p:blipFill>
        <p:spPr bwMode="auto">
          <a:xfrm>
            <a:off x="6228184" y="3212976"/>
            <a:ext cx="2627784" cy="2273564"/>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8229600" cy="1857364"/>
          </a:xfrm>
        </p:spPr>
        <p:txBody>
          <a:bodyPr>
            <a:normAutofit/>
          </a:bodyPr>
          <a:lstStyle/>
          <a:p>
            <a:r>
              <a:rPr lang="cs-CZ" sz="4400" b="1" u="sng" dirty="0" smtClean="0">
                <a:solidFill>
                  <a:schemeClr val="tx1"/>
                </a:solidFill>
                <a:latin typeface="Times New Roman" pitchFamily="18" charset="0"/>
                <a:cs typeface="Times New Roman" pitchFamily="18" charset="0"/>
              </a:rPr>
              <a:t>Renesance</a:t>
            </a:r>
            <a:endParaRPr lang="cs-CZ" sz="4400" b="1" u="sng"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idx="1"/>
          </p:nvPr>
        </p:nvSpPr>
        <p:spPr/>
        <p:txBody>
          <a:bodyPr/>
          <a:lstStyle/>
          <a:p>
            <a:r>
              <a:rPr lang="cs-CZ" b="1" dirty="0" smtClean="0"/>
              <a:t>Dělí se na:</a:t>
            </a:r>
          </a:p>
          <a:p>
            <a:endParaRPr lang="cs-CZ" b="1" dirty="0" smtClean="0"/>
          </a:p>
          <a:p>
            <a:r>
              <a:rPr lang="cs-CZ" b="1" dirty="0" smtClean="0"/>
              <a:t>Španělská</a:t>
            </a:r>
          </a:p>
          <a:p>
            <a:r>
              <a:rPr lang="cs-CZ" b="1" dirty="0" smtClean="0"/>
              <a:t>Anglická</a:t>
            </a:r>
          </a:p>
          <a:p>
            <a:r>
              <a:rPr lang="cs-CZ" b="1" dirty="0" smtClean="0"/>
              <a:t>Francouzská</a:t>
            </a:r>
          </a:p>
          <a:p>
            <a:r>
              <a:rPr lang="cs-CZ" b="1" dirty="0" smtClean="0"/>
              <a:t>Italská</a:t>
            </a:r>
            <a:endParaRPr lang="cs-CZ" b="1" dirty="0"/>
          </a:p>
        </p:txBody>
      </p:sp>
      <p:sp>
        <p:nvSpPr>
          <p:cNvPr id="4" name="Elipsa 3"/>
          <p:cNvSpPr/>
          <p:nvPr/>
        </p:nvSpPr>
        <p:spPr>
          <a:xfrm>
            <a:off x="3923928" y="2500306"/>
            <a:ext cx="3419860" cy="914400"/>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Miguel de Cervantes</a:t>
            </a:r>
            <a:endParaRPr lang="cs-CZ" sz="2400" b="1" dirty="0"/>
          </a:p>
        </p:txBody>
      </p:sp>
      <p:sp>
        <p:nvSpPr>
          <p:cNvPr id="5" name="Elipsa 4"/>
          <p:cNvSpPr/>
          <p:nvPr/>
        </p:nvSpPr>
        <p:spPr>
          <a:xfrm>
            <a:off x="4860032" y="3500438"/>
            <a:ext cx="3555326" cy="914400"/>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William Shakespeare</a:t>
            </a:r>
            <a:endParaRPr lang="cs-CZ" sz="2400" b="1" dirty="0"/>
          </a:p>
        </p:txBody>
      </p:sp>
      <p:sp>
        <p:nvSpPr>
          <p:cNvPr id="6" name="Elipsa 5"/>
          <p:cNvSpPr/>
          <p:nvPr/>
        </p:nvSpPr>
        <p:spPr>
          <a:xfrm>
            <a:off x="4067944" y="4643446"/>
            <a:ext cx="3132968" cy="914400"/>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Francois Villon</a:t>
            </a:r>
            <a:endParaRPr lang="cs-CZ" sz="2400" b="1" dirty="0"/>
          </a:p>
        </p:txBody>
      </p:sp>
      <p:sp>
        <p:nvSpPr>
          <p:cNvPr id="7" name="Elipsa 6"/>
          <p:cNvSpPr/>
          <p:nvPr/>
        </p:nvSpPr>
        <p:spPr>
          <a:xfrm>
            <a:off x="5004048" y="5715016"/>
            <a:ext cx="3554186" cy="914400"/>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Giovannio Boccaccio</a:t>
            </a:r>
            <a:endParaRPr lang="cs-CZ" sz="2400" b="1" dirty="0"/>
          </a:p>
        </p:txBody>
      </p:sp>
      <p:graphicFrame>
        <p:nvGraphicFramePr>
          <p:cNvPr id="8" name="Tabulka 7"/>
          <p:cNvGraphicFramePr>
            <a:graphicFrameLocks noGrp="1"/>
          </p:cNvGraphicFramePr>
          <p:nvPr/>
        </p:nvGraphicFramePr>
        <p:xfrm>
          <a:off x="3143239" y="285728"/>
          <a:ext cx="5810250" cy="1247303"/>
        </p:xfrm>
        <a:graphic>
          <a:graphicData uri="http://schemas.openxmlformats.org/drawingml/2006/table">
            <a:tbl>
              <a:tblPr firstRow="1" bandRow="1">
                <a:tableStyleId>{5C22544A-7EE6-4342-B048-85BDC9FD1C3A}</a:tableStyleId>
              </a:tblPr>
              <a:tblGrid>
                <a:gridCol w="1936750"/>
                <a:gridCol w="1936750"/>
                <a:gridCol w="1936750"/>
              </a:tblGrid>
              <a:tr h="607223">
                <a:tc gridSpan="3">
                  <a:txBody>
                    <a:bodyPr/>
                    <a:lstStyle/>
                    <a:p>
                      <a:pPr algn="ctr"/>
                      <a:r>
                        <a:rPr lang="cs-CZ" sz="3200" dirty="0" smtClean="0"/>
                        <a:t>Umělecký sloh</a:t>
                      </a:r>
                      <a:endParaRPr lang="cs-CZ" sz="3200" dirty="0"/>
                    </a:p>
                  </a:txBody>
                  <a:tcPr/>
                </a:tc>
                <a:tc hMerge="1">
                  <a:txBody>
                    <a:bodyPr/>
                    <a:lstStyle/>
                    <a:p>
                      <a:endParaRPr lang="cs-CZ" dirty="0"/>
                    </a:p>
                  </a:txBody>
                  <a:tcPr/>
                </a:tc>
                <a:tc hMerge="1">
                  <a:txBody>
                    <a:bodyPr/>
                    <a:lstStyle/>
                    <a:p>
                      <a:endParaRPr lang="cs-CZ" dirty="0"/>
                    </a:p>
                  </a:txBody>
                  <a:tcPr/>
                </a:tc>
              </a:tr>
              <a:tr h="607223">
                <a:tc>
                  <a:txBody>
                    <a:bodyPr/>
                    <a:lstStyle/>
                    <a:p>
                      <a:r>
                        <a:rPr lang="cs-CZ" b="1" dirty="0" smtClean="0"/>
                        <a:t>Předchůdce:</a:t>
                      </a:r>
                    </a:p>
                    <a:p>
                      <a:r>
                        <a:rPr lang="cs-CZ" b="1" dirty="0" smtClean="0"/>
                        <a:t>      gotika</a:t>
                      </a:r>
                      <a:endParaRPr lang="cs-CZ" b="1" dirty="0"/>
                    </a:p>
                  </a:txBody>
                  <a:tcPr/>
                </a:tc>
                <a:tc>
                  <a:txBody>
                    <a:bodyPr/>
                    <a:lstStyle/>
                    <a:p>
                      <a:r>
                        <a:rPr lang="cs-CZ" b="1" dirty="0" smtClean="0"/>
                        <a:t>14.-16.století</a:t>
                      </a:r>
                    </a:p>
                    <a:p>
                      <a:r>
                        <a:rPr lang="cs-CZ" b="1" baseline="0" dirty="0" smtClean="0"/>
                        <a:t>    renesance</a:t>
                      </a:r>
                      <a:endParaRPr lang="cs-CZ" b="1" dirty="0"/>
                    </a:p>
                  </a:txBody>
                  <a:tcPr/>
                </a:tc>
                <a:tc>
                  <a:txBody>
                    <a:bodyPr/>
                    <a:lstStyle/>
                    <a:p>
                      <a:r>
                        <a:rPr lang="cs-CZ" b="1" dirty="0" smtClean="0"/>
                        <a:t>Nástupce:</a:t>
                      </a:r>
                    </a:p>
                    <a:p>
                      <a:r>
                        <a:rPr lang="cs-CZ" b="1" dirty="0" smtClean="0"/>
                        <a:t>      manýrismus</a:t>
                      </a:r>
                      <a:endParaRPr lang="cs-CZ" b="1" dirty="0"/>
                    </a:p>
                  </a:txBody>
                  <a:tcPr/>
                </a:tc>
              </a:tr>
            </a:tbl>
          </a:graphicData>
        </a:graphic>
      </p:graphicFrame>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5"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p:cTn id="29"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30"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31"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32" dur="1000" fill="hold"/>
                                        <p:tgtEl>
                                          <p:spTgt spid="4"/>
                                        </p:tgtEl>
                                        <p:attrNameLst>
                                          <p:attrName>ppt_h</p:attrName>
                                        </p:attrNameLst>
                                      </p:cBhvr>
                                      <p:tavLst>
                                        <p:tav tm="0">
                                          <p:val>
                                            <p:strVal val="#ppt_h"/>
                                          </p:val>
                                        </p:tav>
                                        <p:tav tm="100000">
                                          <p:val>
                                            <p:strVal val="#ppt_h"/>
                                          </p:val>
                                        </p:tav>
                                      </p:tavLst>
                                    </p:anim>
                                    <p:anim calcmode="lin" valueType="num">
                                      <p:cBhvr>
                                        <p:cTn id="33"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34"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35"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36" dur="1000" decel="50000">
                                          <p:stCondLst>
                                            <p:cond delay="0"/>
                                          </p:stCondLst>
                                        </p:cTn>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25" presetClass="entr" presetSubtype="0"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anim calcmode="lin" valueType="num">
                                      <p:cBhvr>
                                        <p:cTn id="41"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42"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43"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44" dur="1000" fill="hold"/>
                                        <p:tgtEl>
                                          <p:spTgt spid="5"/>
                                        </p:tgtEl>
                                        <p:attrNameLst>
                                          <p:attrName>ppt_h</p:attrName>
                                        </p:attrNameLst>
                                      </p:cBhvr>
                                      <p:tavLst>
                                        <p:tav tm="0">
                                          <p:val>
                                            <p:strVal val="#ppt_h"/>
                                          </p:val>
                                        </p:tav>
                                        <p:tav tm="100000">
                                          <p:val>
                                            <p:strVal val="#ppt_h"/>
                                          </p:val>
                                        </p:tav>
                                      </p:tavLst>
                                    </p:anim>
                                    <p:anim calcmode="lin" valueType="num">
                                      <p:cBhvr>
                                        <p:cTn id="45"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46"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47"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48" dur="1000" decel="50000">
                                          <p:stCondLst>
                                            <p:cond delay="0"/>
                                          </p:stCondLst>
                                        </p:cTn>
                                        <p:tgtEl>
                                          <p:spTgt spid="5"/>
                                        </p:tgtEl>
                                      </p:cBhvr>
                                    </p:animEffect>
                                  </p:childTnLst>
                                </p:cTn>
                              </p:par>
                            </p:childTnLst>
                          </p:cTn>
                        </p:par>
                      </p:childTnLst>
                    </p:cTn>
                  </p:par>
                  <p:par>
                    <p:cTn id="49" fill="hold">
                      <p:stCondLst>
                        <p:cond delay="indefinite"/>
                      </p:stCondLst>
                      <p:childTnLst>
                        <p:par>
                          <p:cTn id="50" fill="hold">
                            <p:stCondLst>
                              <p:cond delay="0"/>
                            </p:stCondLst>
                            <p:childTnLst>
                              <p:par>
                                <p:cTn id="51" presetID="25" presetClass="entr" presetSubtype="0" fill="hold" grpId="0" nodeType="clickEffect">
                                  <p:stCondLst>
                                    <p:cond delay="0"/>
                                  </p:stCondLst>
                                  <p:childTnLst>
                                    <p:set>
                                      <p:cBhvr>
                                        <p:cTn id="52" dur="1" fill="hold">
                                          <p:stCondLst>
                                            <p:cond delay="0"/>
                                          </p:stCondLst>
                                        </p:cTn>
                                        <p:tgtEl>
                                          <p:spTgt spid="6"/>
                                        </p:tgtEl>
                                        <p:attrNameLst>
                                          <p:attrName>style.visibility</p:attrName>
                                        </p:attrNameLst>
                                      </p:cBhvr>
                                      <p:to>
                                        <p:strVal val="visible"/>
                                      </p:to>
                                    </p:set>
                                    <p:anim calcmode="lin" valueType="num">
                                      <p:cBhvr>
                                        <p:cTn id="53"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54"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55"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56" dur="1000" fill="hold"/>
                                        <p:tgtEl>
                                          <p:spTgt spid="6"/>
                                        </p:tgtEl>
                                        <p:attrNameLst>
                                          <p:attrName>ppt_h</p:attrName>
                                        </p:attrNameLst>
                                      </p:cBhvr>
                                      <p:tavLst>
                                        <p:tav tm="0">
                                          <p:val>
                                            <p:strVal val="#ppt_h"/>
                                          </p:val>
                                        </p:tav>
                                        <p:tav tm="100000">
                                          <p:val>
                                            <p:strVal val="#ppt_h"/>
                                          </p:val>
                                        </p:tav>
                                      </p:tavLst>
                                    </p:anim>
                                    <p:anim calcmode="lin" valueType="num">
                                      <p:cBhvr>
                                        <p:cTn id="57"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58"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59"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60" dur="1000" decel="50000">
                                          <p:stCondLst>
                                            <p:cond delay="0"/>
                                          </p:stCondLst>
                                        </p:cTn>
                                        <p:tgtEl>
                                          <p:spTgt spid="6"/>
                                        </p:tgtEl>
                                      </p:cBhvr>
                                    </p:animEffect>
                                  </p:childTnLst>
                                </p:cTn>
                              </p:par>
                            </p:childTnLst>
                          </p:cTn>
                        </p:par>
                      </p:childTnLst>
                    </p:cTn>
                  </p:par>
                  <p:par>
                    <p:cTn id="61" fill="hold">
                      <p:stCondLst>
                        <p:cond delay="indefinite"/>
                      </p:stCondLst>
                      <p:childTnLst>
                        <p:par>
                          <p:cTn id="62" fill="hold">
                            <p:stCondLst>
                              <p:cond delay="0"/>
                            </p:stCondLst>
                            <p:childTnLst>
                              <p:par>
                                <p:cTn id="63" presetID="25" presetClass="entr" presetSubtype="0" fill="hold" grpId="0" nodeType="clickEffect">
                                  <p:stCondLst>
                                    <p:cond delay="0"/>
                                  </p:stCondLst>
                                  <p:childTnLst>
                                    <p:set>
                                      <p:cBhvr>
                                        <p:cTn id="64" dur="1" fill="hold">
                                          <p:stCondLst>
                                            <p:cond delay="0"/>
                                          </p:stCondLst>
                                        </p:cTn>
                                        <p:tgtEl>
                                          <p:spTgt spid="7"/>
                                        </p:tgtEl>
                                        <p:attrNameLst>
                                          <p:attrName>style.visibility</p:attrName>
                                        </p:attrNameLst>
                                      </p:cBhvr>
                                      <p:to>
                                        <p:strVal val="visible"/>
                                      </p:to>
                                    </p:set>
                                    <p:anim calcmode="lin" valueType="num">
                                      <p:cBhvr>
                                        <p:cTn id="65"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66"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67"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68" dur="1000" fill="hold"/>
                                        <p:tgtEl>
                                          <p:spTgt spid="7"/>
                                        </p:tgtEl>
                                        <p:attrNameLst>
                                          <p:attrName>ppt_h</p:attrName>
                                        </p:attrNameLst>
                                      </p:cBhvr>
                                      <p:tavLst>
                                        <p:tav tm="0">
                                          <p:val>
                                            <p:strVal val="#ppt_h"/>
                                          </p:val>
                                        </p:tav>
                                        <p:tav tm="100000">
                                          <p:val>
                                            <p:strVal val="#ppt_h"/>
                                          </p:val>
                                        </p:tav>
                                      </p:tavLst>
                                    </p:anim>
                                    <p:anim calcmode="lin" valueType="num">
                                      <p:cBhvr>
                                        <p:cTn id="69"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70"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71"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72" dur="1000" decel="50000">
                                          <p:stCondLst>
                                            <p:cond delay="0"/>
                                          </p:stCondLst>
                                        </p:cTn>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8229600" cy="1399032"/>
          </a:xfrm>
        </p:spPr>
        <p:txBody>
          <a:bodyPr/>
          <a:lstStyle/>
          <a:p>
            <a:r>
              <a:rPr lang="cs-CZ" b="1" u="sng" dirty="0" smtClean="0">
                <a:solidFill>
                  <a:schemeClr val="tx1"/>
                </a:solidFill>
              </a:rPr>
              <a:t>1. Malířství</a:t>
            </a:r>
            <a:endParaRPr lang="cs-CZ" b="1" u="sng" dirty="0">
              <a:solidFill>
                <a:schemeClr val="tx1"/>
              </a:solidFill>
            </a:endParaRPr>
          </a:p>
        </p:txBody>
      </p:sp>
      <p:pic>
        <p:nvPicPr>
          <p:cNvPr id="32771" name="Picture 3" descr="C:\Users\Aja\AppData\Local\Microsoft\Windows\Temporary Internet Files\Content.IE5\NKHCPSU3\MC900379069[1].wmf"/>
          <p:cNvPicPr>
            <a:picLocks noChangeAspect="1" noChangeArrowheads="1"/>
          </p:cNvPicPr>
          <p:nvPr/>
        </p:nvPicPr>
        <p:blipFill>
          <a:blip r:embed="rId2" cstate="print"/>
          <a:srcRect/>
          <a:stretch>
            <a:fillRect/>
          </a:stretch>
        </p:blipFill>
        <p:spPr bwMode="auto">
          <a:xfrm>
            <a:off x="500034" y="1357298"/>
            <a:ext cx="1857388" cy="2714644"/>
          </a:xfrm>
          <a:prstGeom prst="rect">
            <a:avLst/>
          </a:prstGeom>
          <a:noFill/>
        </p:spPr>
      </p:pic>
      <p:sp>
        <p:nvSpPr>
          <p:cNvPr id="6" name="Zaoblený obdélník 5"/>
          <p:cNvSpPr/>
          <p:nvPr/>
        </p:nvSpPr>
        <p:spPr>
          <a:xfrm>
            <a:off x="357158" y="4500570"/>
            <a:ext cx="2071702" cy="20002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rPr>
              <a:t>Génius palety renesance – </a:t>
            </a:r>
          </a:p>
          <a:p>
            <a:pPr algn="ctr"/>
            <a:r>
              <a:rPr lang="cs-CZ" sz="2000" b="1" dirty="0" smtClean="0">
                <a:solidFill>
                  <a:schemeClr val="bg1"/>
                </a:solidFill>
              </a:rPr>
              <a:t>Leonardo daVinci</a:t>
            </a:r>
            <a:endParaRPr lang="cs-CZ" sz="2000" b="1" dirty="0">
              <a:solidFill>
                <a:schemeClr val="bg1"/>
              </a:solidFill>
            </a:endParaRPr>
          </a:p>
        </p:txBody>
      </p:sp>
      <p:pic>
        <p:nvPicPr>
          <p:cNvPr id="32773" name="Picture 5" descr="Soubor:Lady with an Ermine.jpg"/>
          <p:cNvPicPr>
            <a:picLocks noChangeAspect="1" noChangeArrowheads="1"/>
          </p:cNvPicPr>
          <p:nvPr/>
        </p:nvPicPr>
        <p:blipFill>
          <a:blip r:embed="rId3" cstate="print"/>
          <a:srcRect/>
          <a:stretch>
            <a:fillRect/>
          </a:stretch>
        </p:blipFill>
        <p:spPr bwMode="auto">
          <a:xfrm>
            <a:off x="3643306" y="428604"/>
            <a:ext cx="2617785" cy="3571876"/>
          </a:xfrm>
          <a:prstGeom prst="rect">
            <a:avLst/>
          </a:prstGeom>
          <a:noFill/>
        </p:spPr>
      </p:pic>
      <p:pic>
        <p:nvPicPr>
          <p:cNvPr id="32775" name="Picture 7" descr="http://upload.wikimedia.org/wikipedia/commons/thumb/2/22/Da_Vinci_Vitruve_Luc_Viatour.jpg/220px-Da_Vinci_Vitruve_Luc_Viatour.jpg"/>
          <p:cNvPicPr>
            <a:picLocks noChangeAspect="1" noChangeArrowheads="1"/>
          </p:cNvPicPr>
          <p:nvPr/>
        </p:nvPicPr>
        <p:blipFill>
          <a:blip r:embed="rId4" cstate="print"/>
          <a:srcRect/>
          <a:stretch>
            <a:fillRect/>
          </a:stretch>
        </p:blipFill>
        <p:spPr bwMode="auto">
          <a:xfrm>
            <a:off x="6357950" y="3000372"/>
            <a:ext cx="2470464" cy="3357586"/>
          </a:xfrm>
          <a:prstGeom prst="rect">
            <a:avLst/>
          </a:prstGeom>
          <a:noFill/>
        </p:spPr>
      </p:pic>
      <p:sp>
        <p:nvSpPr>
          <p:cNvPr id="9" name="Elipsa 8"/>
          <p:cNvSpPr/>
          <p:nvPr/>
        </p:nvSpPr>
        <p:spPr>
          <a:xfrm>
            <a:off x="5643570" y="142852"/>
            <a:ext cx="3500430"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Dáma s hranostajem</a:t>
            </a:r>
            <a:endParaRPr lang="cs-CZ" sz="2800" b="1" dirty="0"/>
          </a:p>
        </p:txBody>
      </p:sp>
      <p:sp>
        <p:nvSpPr>
          <p:cNvPr id="10" name="Elipsa 9"/>
          <p:cNvSpPr/>
          <p:nvPr/>
        </p:nvSpPr>
        <p:spPr>
          <a:xfrm>
            <a:off x="2714612" y="5429264"/>
            <a:ext cx="4143372" cy="1143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Proporce lidské postavy</a:t>
            </a:r>
            <a:endParaRPr lang="cs-CZ" sz="2800" b="1" dirty="0"/>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decel="50000" fill="hold">
                                          <p:stCondLst>
                                            <p:cond delay="0"/>
                                          </p:stCondLst>
                                        </p:cTn>
                                        <p:tgtEl>
                                          <p:spTgt spid="9"/>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9"/>
                                        </p:tgtEl>
                                        <p:attrNameLst>
                                          <p:attrName>ppt_w</p:attrName>
                                        </p:attrNameLst>
                                      </p:cBhvr>
                                      <p:tavLst>
                                        <p:tav tm="0">
                                          <p:val>
                                            <p:strVal val="#ppt_w*.05"/>
                                          </p:val>
                                        </p:tav>
                                        <p:tav tm="100000">
                                          <p:val>
                                            <p:strVal val="#ppt_w"/>
                                          </p:val>
                                        </p:tav>
                                      </p:tavLst>
                                    </p:anim>
                                    <p:anim calcmode="lin" valueType="num">
                                      <p:cBhvr>
                                        <p:cTn id="10" dur="1000" fill="hold"/>
                                        <p:tgtEl>
                                          <p:spTgt spid="9"/>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9"/>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9"/>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9"/>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p:cTn id="19" dur="500" decel="50000" fill="hold">
                                          <p:stCondLst>
                                            <p:cond delay="0"/>
                                          </p:stCondLst>
                                        </p:cTn>
                                        <p:tgtEl>
                                          <p:spTgt spid="10"/>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10"/>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10"/>
                                        </p:tgtEl>
                                        <p:attrNameLst>
                                          <p:attrName>ppt_w</p:attrName>
                                        </p:attrNameLst>
                                      </p:cBhvr>
                                      <p:tavLst>
                                        <p:tav tm="0">
                                          <p:val>
                                            <p:strVal val="#ppt_w*.05"/>
                                          </p:val>
                                        </p:tav>
                                        <p:tav tm="100000">
                                          <p:val>
                                            <p:strVal val="#ppt_w"/>
                                          </p:val>
                                        </p:tav>
                                      </p:tavLst>
                                    </p:anim>
                                    <p:anim calcmode="lin" valueType="num">
                                      <p:cBhvr>
                                        <p:cTn id="22" dur="1000" fill="hold"/>
                                        <p:tgtEl>
                                          <p:spTgt spid="10"/>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10"/>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10"/>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10"/>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14346" y="-214338"/>
            <a:ext cx="8229600" cy="1399032"/>
          </a:xfrm>
        </p:spPr>
        <p:txBody>
          <a:bodyPr/>
          <a:lstStyle/>
          <a:p>
            <a:r>
              <a:rPr lang="cs-CZ" b="1" u="sng" dirty="0" smtClean="0">
                <a:solidFill>
                  <a:schemeClr val="tx1"/>
                </a:solidFill>
              </a:rPr>
              <a:t>2. Architektura - stavitelství</a:t>
            </a:r>
            <a:endParaRPr lang="cs-CZ" b="1" u="sng" dirty="0">
              <a:solidFill>
                <a:schemeClr val="tx1"/>
              </a:solidFill>
            </a:endParaRPr>
          </a:p>
        </p:txBody>
      </p:sp>
      <p:pic>
        <p:nvPicPr>
          <p:cNvPr id="33794" name="Picture 2" descr="Soubor:Florence italy duomo.jpg"/>
          <p:cNvPicPr>
            <a:picLocks noChangeAspect="1" noChangeArrowheads="1"/>
          </p:cNvPicPr>
          <p:nvPr/>
        </p:nvPicPr>
        <p:blipFill>
          <a:blip r:embed="rId2" cstate="print"/>
          <a:srcRect/>
          <a:stretch>
            <a:fillRect/>
          </a:stretch>
        </p:blipFill>
        <p:spPr bwMode="auto">
          <a:xfrm>
            <a:off x="357158" y="1071546"/>
            <a:ext cx="4286280" cy="2830206"/>
          </a:xfrm>
          <a:prstGeom prst="rect">
            <a:avLst/>
          </a:prstGeom>
          <a:noFill/>
        </p:spPr>
      </p:pic>
      <p:sp>
        <p:nvSpPr>
          <p:cNvPr id="5" name="Elipsa 4"/>
          <p:cNvSpPr/>
          <p:nvPr/>
        </p:nvSpPr>
        <p:spPr>
          <a:xfrm>
            <a:off x="500034" y="1071546"/>
            <a:ext cx="2500330" cy="10715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Dům ve Florencii</a:t>
            </a:r>
            <a:endParaRPr lang="cs-CZ" sz="2400" b="1" dirty="0"/>
          </a:p>
        </p:txBody>
      </p:sp>
      <p:pic>
        <p:nvPicPr>
          <p:cNvPr id="33796" name="Picture 4" descr="Soubor:StPetersDomePD.jpg"/>
          <p:cNvPicPr>
            <a:picLocks noChangeAspect="1" noChangeArrowheads="1"/>
          </p:cNvPicPr>
          <p:nvPr/>
        </p:nvPicPr>
        <p:blipFill>
          <a:blip r:embed="rId3" cstate="print"/>
          <a:srcRect/>
          <a:stretch>
            <a:fillRect/>
          </a:stretch>
        </p:blipFill>
        <p:spPr bwMode="auto">
          <a:xfrm>
            <a:off x="5500694" y="1857364"/>
            <a:ext cx="3429024" cy="4429156"/>
          </a:xfrm>
          <a:prstGeom prst="rect">
            <a:avLst/>
          </a:prstGeom>
          <a:noFill/>
        </p:spPr>
      </p:pic>
      <p:sp>
        <p:nvSpPr>
          <p:cNvPr id="7" name="Elipsa 6"/>
          <p:cNvSpPr/>
          <p:nvPr/>
        </p:nvSpPr>
        <p:spPr>
          <a:xfrm>
            <a:off x="5572132" y="857232"/>
            <a:ext cx="3143272" cy="10715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Bazilika sv. Petra v Římě</a:t>
            </a:r>
            <a:endParaRPr lang="cs-CZ" sz="2400" b="1" dirty="0"/>
          </a:p>
        </p:txBody>
      </p:sp>
      <p:pic>
        <p:nvPicPr>
          <p:cNvPr id="33798" name="Picture 6" descr="Soubor:Litomysl3.jpg"/>
          <p:cNvPicPr>
            <a:picLocks noChangeAspect="1" noChangeArrowheads="1"/>
          </p:cNvPicPr>
          <p:nvPr/>
        </p:nvPicPr>
        <p:blipFill>
          <a:blip r:embed="rId4" cstate="print"/>
          <a:srcRect/>
          <a:stretch>
            <a:fillRect/>
          </a:stretch>
        </p:blipFill>
        <p:spPr bwMode="auto">
          <a:xfrm>
            <a:off x="285720" y="4071942"/>
            <a:ext cx="3500462" cy="2625347"/>
          </a:xfrm>
          <a:prstGeom prst="rect">
            <a:avLst/>
          </a:prstGeom>
          <a:noFill/>
        </p:spPr>
      </p:pic>
      <p:sp>
        <p:nvSpPr>
          <p:cNvPr id="9" name="Elipsa 8"/>
          <p:cNvSpPr/>
          <p:nvPr/>
        </p:nvSpPr>
        <p:spPr>
          <a:xfrm>
            <a:off x="2857488" y="5643578"/>
            <a:ext cx="3143272" cy="10715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Zámek </a:t>
            </a:r>
            <a:r>
              <a:rPr lang="cs-CZ" sz="2400" b="1" dirty="0" smtClean="0"/>
              <a:t>                    v </a:t>
            </a:r>
            <a:r>
              <a:rPr lang="cs-CZ" sz="2400" b="1" dirty="0" smtClean="0"/>
              <a:t>Litomyšli</a:t>
            </a:r>
            <a:endParaRPr lang="cs-CZ" sz="2400" b="1" dirty="0"/>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from="(-#ppt_w/2)" to="(#ppt_x)" calcmode="lin" valueType="num">
                                      <p:cBhvr>
                                        <p:cTn id="7" dur="600" fill="hold">
                                          <p:stCondLst>
                                            <p:cond delay="0"/>
                                          </p:stCondLst>
                                        </p:cTn>
                                        <p:tgtEl>
                                          <p:spTgt spid="5"/>
                                        </p:tgtEl>
                                        <p:attrNameLst>
                                          <p:attrName>ppt_x</p:attrName>
                                        </p:attrNameLst>
                                      </p:cBhvr>
                                    </p:anim>
                                    <p:anim from="0" to="-1.0" calcmode="lin" valueType="num">
                                      <p:cBhvr>
                                        <p:cTn id="8" dur="200" decel="50000" autoRev="1" fill="hold">
                                          <p:stCondLst>
                                            <p:cond delay="600"/>
                                          </p:stCondLst>
                                        </p:cTn>
                                        <p:tgtEl>
                                          <p:spTgt spid="5"/>
                                        </p:tgtEl>
                                        <p:attrNameLst>
                                          <p:attrName>xshear</p:attrName>
                                        </p:attrNameLst>
                                      </p:cBhvr>
                                    </p:anim>
                                    <p:animScale>
                                      <p:cBhvr>
                                        <p:cTn id="9" dur="200" decel="100000" autoRev="1" fill="hold">
                                          <p:stCondLst>
                                            <p:cond delay="600"/>
                                          </p:stCondLst>
                                        </p:cTn>
                                        <p:tgtEl>
                                          <p:spTgt spid="5"/>
                                        </p:tgtEl>
                                      </p:cBhvr>
                                      <p:from x="100000" y="100000"/>
                                      <p:to x="80000" y="100000"/>
                                    </p:animScale>
                                    <p:anim by="(#ppt_h/3+#ppt_w*0.1)" calcmode="lin" valueType="num">
                                      <p:cBhvr additive="sum">
                                        <p:cTn id="10" dur="200" decel="100000" autoRev="1" fill="hold">
                                          <p:stCondLst>
                                            <p:cond delay="600"/>
                                          </p:stCondLst>
                                        </p:cTn>
                                        <p:tgtEl>
                                          <p:spTgt spid="5"/>
                                        </p:tgtEl>
                                        <p:attrNameLst>
                                          <p:attrName>ppt_x</p:attrName>
                                        </p:attrNameLst>
                                      </p:cBhvr>
                                    </p:anim>
                                  </p:childTnLst>
                                </p:cTn>
                              </p:par>
                            </p:childTnLst>
                          </p:cTn>
                        </p:par>
                      </p:childTnLst>
                    </p:cTn>
                  </p:par>
                  <p:par>
                    <p:cTn id="11" fill="hold">
                      <p:stCondLst>
                        <p:cond delay="indefinite"/>
                      </p:stCondLst>
                      <p:childTnLst>
                        <p:par>
                          <p:cTn id="12" fill="hold">
                            <p:stCondLst>
                              <p:cond delay="0"/>
                            </p:stCondLst>
                            <p:childTnLst>
                              <p:par>
                                <p:cTn id="13" presetID="34"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from="(-#ppt_w/2)" to="(#ppt_x)" calcmode="lin" valueType="num">
                                      <p:cBhvr>
                                        <p:cTn id="15" dur="600" fill="hold">
                                          <p:stCondLst>
                                            <p:cond delay="0"/>
                                          </p:stCondLst>
                                        </p:cTn>
                                        <p:tgtEl>
                                          <p:spTgt spid="7"/>
                                        </p:tgtEl>
                                        <p:attrNameLst>
                                          <p:attrName>ppt_x</p:attrName>
                                        </p:attrNameLst>
                                      </p:cBhvr>
                                    </p:anim>
                                    <p:anim from="0" to="-1.0" calcmode="lin" valueType="num">
                                      <p:cBhvr>
                                        <p:cTn id="16" dur="200" decel="50000" autoRev="1" fill="hold">
                                          <p:stCondLst>
                                            <p:cond delay="600"/>
                                          </p:stCondLst>
                                        </p:cTn>
                                        <p:tgtEl>
                                          <p:spTgt spid="7"/>
                                        </p:tgtEl>
                                        <p:attrNameLst>
                                          <p:attrName>xshear</p:attrName>
                                        </p:attrNameLst>
                                      </p:cBhvr>
                                    </p:anim>
                                    <p:animScale>
                                      <p:cBhvr>
                                        <p:cTn id="17" dur="200" decel="100000" autoRev="1" fill="hold">
                                          <p:stCondLst>
                                            <p:cond delay="600"/>
                                          </p:stCondLst>
                                        </p:cTn>
                                        <p:tgtEl>
                                          <p:spTgt spid="7"/>
                                        </p:tgtEl>
                                      </p:cBhvr>
                                      <p:from x="100000" y="100000"/>
                                      <p:to x="80000" y="100000"/>
                                    </p:animScale>
                                    <p:anim by="(#ppt_h/3+#ppt_w*0.1)" calcmode="lin" valueType="num">
                                      <p:cBhvr additive="sum">
                                        <p:cTn id="18" dur="200" decel="100000" autoRev="1" fill="hold">
                                          <p:stCondLst>
                                            <p:cond delay="600"/>
                                          </p:stCondLst>
                                        </p:cTn>
                                        <p:tgtEl>
                                          <p:spTgt spid="7"/>
                                        </p:tgtEl>
                                        <p:attrNameLst>
                                          <p:attrName>ppt_x</p:attrName>
                                        </p:attrNameLst>
                                      </p:cBhvr>
                                    </p:anim>
                                  </p:childTnLst>
                                </p:cTn>
                              </p:par>
                            </p:childTnLst>
                          </p:cTn>
                        </p:par>
                      </p:childTnLst>
                    </p:cTn>
                  </p:par>
                  <p:par>
                    <p:cTn id="19" fill="hold">
                      <p:stCondLst>
                        <p:cond delay="indefinite"/>
                      </p:stCondLst>
                      <p:childTnLst>
                        <p:par>
                          <p:cTn id="20" fill="hold">
                            <p:stCondLst>
                              <p:cond delay="0"/>
                            </p:stCondLst>
                            <p:childTnLst>
                              <p:par>
                                <p:cTn id="21" presetID="34"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from="(-#ppt_w/2)" to="(#ppt_x)" calcmode="lin" valueType="num">
                                      <p:cBhvr>
                                        <p:cTn id="23" dur="600" fill="hold">
                                          <p:stCondLst>
                                            <p:cond delay="0"/>
                                          </p:stCondLst>
                                        </p:cTn>
                                        <p:tgtEl>
                                          <p:spTgt spid="9"/>
                                        </p:tgtEl>
                                        <p:attrNameLst>
                                          <p:attrName>ppt_x</p:attrName>
                                        </p:attrNameLst>
                                      </p:cBhvr>
                                    </p:anim>
                                    <p:anim from="0" to="-1.0" calcmode="lin" valueType="num">
                                      <p:cBhvr>
                                        <p:cTn id="24" dur="200" decel="50000" autoRev="1" fill="hold">
                                          <p:stCondLst>
                                            <p:cond delay="600"/>
                                          </p:stCondLst>
                                        </p:cTn>
                                        <p:tgtEl>
                                          <p:spTgt spid="9"/>
                                        </p:tgtEl>
                                        <p:attrNameLst>
                                          <p:attrName>xshear</p:attrName>
                                        </p:attrNameLst>
                                      </p:cBhvr>
                                    </p:anim>
                                    <p:animScale>
                                      <p:cBhvr>
                                        <p:cTn id="25" dur="200" decel="100000" autoRev="1" fill="hold">
                                          <p:stCondLst>
                                            <p:cond delay="600"/>
                                          </p:stCondLst>
                                        </p:cTn>
                                        <p:tgtEl>
                                          <p:spTgt spid="9"/>
                                        </p:tgtEl>
                                      </p:cBhvr>
                                      <p:from x="100000" y="100000"/>
                                      <p:to x="80000" y="100000"/>
                                    </p:animScale>
                                    <p:anim by="(#ppt_h/3+#ppt_w*0.1)" calcmode="lin" valueType="num">
                                      <p:cBhvr additive="sum">
                                        <p:cTn id="26" dur="200" decel="100000" autoRev="1" fill="hold">
                                          <p:stCondLst>
                                            <p:cond delay="600"/>
                                          </p:stCondLst>
                                        </p:cTn>
                                        <p:tgtEl>
                                          <p:spTgt spid="9"/>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8" name="Picture 4" descr="C:\Users\Aja\AppData\Local\Microsoft\Windows\Temporary Internet Files\Content.IE5\B5C89PBA\MC900193708[1].wmf"/>
          <p:cNvPicPr>
            <a:picLocks noChangeAspect="1" noChangeArrowheads="1"/>
          </p:cNvPicPr>
          <p:nvPr/>
        </p:nvPicPr>
        <p:blipFill>
          <a:blip r:embed="rId2" cstate="print"/>
          <a:srcRect/>
          <a:stretch>
            <a:fillRect/>
          </a:stretch>
        </p:blipFill>
        <p:spPr bwMode="auto">
          <a:xfrm>
            <a:off x="285720" y="2071678"/>
            <a:ext cx="2071702" cy="4533821"/>
          </a:xfrm>
          <a:prstGeom prst="rect">
            <a:avLst/>
          </a:prstGeom>
          <a:noFill/>
        </p:spPr>
      </p:pic>
      <p:pic>
        <p:nvPicPr>
          <p:cNvPr id="31747" name="Picture 3" descr="C:\Users\Aja\AppData\Local\Microsoft\Windows\Temporary Internet Files\Content.IE5\S7YR0DND\MC900193722[1].wmf"/>
          <p:cNvPicPr>
            <a:picLocks noChangeAspect="1" noChangeArrowheads="1"/>
          </p:cNvPicPr>
          <p:nvPr/>
        </p:nvPicPr>
        <p:blipFill>
          <a:blip r:embed="rId3" cstate="print"/>
          <a:srcRect/>
          <a:stretch>
            <a:fillRect/>
          </a:stretch>
        </p:blipFill>
        <p:spPr bwMode="auto">
          <a:xfrm>
            <a:off x="6286512" y="1922018"/>
            <a:ext cx="2214578" cy="2882672"/>
          </a:xfrm>
          <a:prstGeom prst="rect">
            <a:avLst/>
          </a:prstGeom>
          <a:noFill/>
        </p:spPr>
      </p:pic>
      <p:sp>
        <p:nvSpPr>
          <p:cNvPr id="2" name="Nadpis 1"/>
          <p:cNvSpPr>
            <a:spLocks noGrp="1"/>
          </p:cNvSpPr>
          <p:nvPr>
            <p:ph type="title"/>
          </p:nvPr>
        </p:nvSpPr>
        <p:spPr>
          <a:xfrm>
            <a:off x="-214346" y="0"/>
            <a:ext cx="9001156" cy="2000240"/>
          </a:xfrm>
        </p:spPr>
        <p:txBody>
          <a:bodyPr>
            <a:normAutofit/>
          </a:bodyPr>
          <a:lstStyle/>
          <a:p>
            <a:pPr algn="ctr"/>
            <a:r>
              <a:rPr lang="cs-CZ" sz="3600" b="1" u="sng" dirty="0" smtClean="0">
                <a:solidFill>
                  <a:schemeClr val="tx1"/>
                </a:solidFill>
              </a:rPr>
              <a:t>3. Architektura – nábytkářství </a:t>
            </a:r>
            <a:r>
              <a:rPr lang="cs-CZ" sz="3200" b="1" dirty="0" smtClean="0"/>
              <a:t>: Porovnej renesanční kusy nábytku se svým nábytkem ve třídě. V čem se liší?</a:t>
            </a:r>
            <a:endParaRPr lang="cs-CZ" sz="3200" b="1" dirty="0"/>
          </a:p>
        </p:txBody>
      </p:sp>
      <p:pic>
        <p:nvPicPr>
          <p:cNvPr id="31746" name="Picture 2" descr="C:\Users\Aja\AppData\Local\Microsoft\Windows\Temporary Internet Files\Content.IE5\24U6KV5S\MC900193724[1].wmf"/>
          <p:cNvPicPr>
            <a:picLocks noChangeAspect="1" noChangeArrowheads="1"/>
          </p:cNvPicPr>
          <p:nvPr/>
        </p:nvPicPr>
        <p:blipFill>
          <a:blip r:embed="rId4" cstate="print"/>
          <a:srcRect/>
          <a:stretch>
            <a:fillRect/>
          </a:stretch>
        </p:blipFill>
        <p:spPr bwMode="auto">
          <a:xfrm>
            <a:off x="3000364" y="4000504"/>
            <a:ext cx="2357454" cy="2605863"/>
          </a:xfrm>
          <a:prstGeom prst="rect">
            <a:avLst/>
          </a:prstGeom>
          <a:noFill/>
        </p:spPr>
      </p:pic>
      <p:sp>
        <p:nvSpPr>
          <p:cNvPr id="7" name="Elipsa 6"/>
          <p:cNvSpPr/>
          <p:nvPr/>
        </p:nvSpPr>
        <p:spPr>
          <a:xfrm>
            <a:off x="2571736" y="2285992"/>
            <a:ext cx="3143272" cy="1428760"/>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rPr>
              <a:t>Jednoduchý, prostý, venkovský styl</a:t>
            </a:r>
            <a:endParaRPr lang="cs-CZ" sz="2000" b="1" dirty="0">
              <a:solidFill>
                <a:schemeClr val="bg1"/>
              </a:solidFill>
            </a:endParaRPr>
          </a:p>
        </p:txBody>
      </p:sp>
      <p:sp>
        <p:nvSpPr>
          <p:cNvPr id="8" name="Elipsa 7"/>
          <p:cNvSpPr/>
          <p:nvPr/>
        </p:nvSpPr>
        <p:spPr>
          <a:xfrm>
            <a:off x="6000760" y="4786322"/>
            <a:ext cx="2571768" cy="1714512"/>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rPr>
              <a:t>Oblé, zakulacené  hrany</a:t>
            </a:r>
            <a:endParaRPr lang="cs-CZ" sz="2000" b="1" dirty="0">
              <a:solidFill>
                <a:schemeClr val="bg1"/>
              </a:solidFill>
            </a:endParaRPr>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10" dur="1000" fill="hold"/>
                                        <p:tgtEl>
                                          <p:spTgt spid="7"/>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22" dur="1000" fill="hold"/>
                                        <p:tgtEl>
                                          <p:spTgt spid="8"/>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357158" y="-357214"/>
            <a:ext cx="7872442" cy="2143116"/>
          </a:xfrm>
        </p:spPr>
        <p:txBody>
          <a:bodyPr>
            <a:normAutofit/>
          </a:bodyPr>
          <a:lstStyle/>
          <a:p>
            <a:r>
              <a:rPr lang="cs-CZ" sz="3600" b="1" u="sng" dirty="0" smtClean="0">
                <a:solidFill>
                  <a:schemeClr val="tx1"/>
                </a:solidFill>
                <a:latin typeface="Times New Roman" pitchFamily="18" charset="0"/>
                <a:cs typeface="Times New Roman" pitchFamily="18" charset="0"/>
              </a:rPr>
              <a:t>4. Literatura</a:t>
            </a:r>
            <a:br>
              <a:rPr lang="cs-CZ" sz="3600" b="1" u="sng" dirty="0" smtClean="0">
                <a:solidFill>
                  <a:schemeClr val="tx1"/>
                </a:solidFill>
                <a:latin typeface="Times New Roman" pitchFamily="18" charset="0"/>
                <a:cs typeface="Times New Roman" pitchFamily="18" charset="0"/>
              </a:rPr>
            </a:br>
            <a:r>
              <a:rPr lang="cs-CZ" sz="3600" b="1" u="sng" dirty="0" smtClean="0">
                <a:solidFill>
                  <a:schemeClr val="bg1"/>
                </a:solidFill>
                <a:latin typeface="Times New Roman" pitchFamily="18" charset="0"/>
                <a:cs typeface="Times New Roman" pitchFamily="18" charset="0"/>
              </a:rPr>
              <a:t>Španělská renesance</a:t>
            </a:r>
            <a:endParaRPr lang="cs-CZ" sz="3600" b="1" u="sng" dirty="0">
              <a:solidFill>
                <a:schemeClr val="bg1"/>
              </a:solidFill>
              <a:latin typeface="Times New Roman" pitchFamily="18" charset="0"/>
              <a:cs typeface="Times New Roman" pitchFamily="18" charset="0"/>
            </a:endParaRPr>
          </a:p>
        </p:txBody>
      </p:sp>
      <p:sp>
        <p:nvSpPr>
          <p:cNvPr id="5" name="Zástupný symbol pro obsah 4"/>
          <p:cNvSpPr>
            <a:spLocks noGrp="1"/>
          </p:cNvSpPr>
          <p:nvPr>
            <p:ph sz="half" idx="1"/>
          </p:nvPr>
        </p:nvSpPr>
        <p:spPr>
          <a:xfrm>
            <a:off x="428596" y="1785926"/>
            <a:ext cx="4038600" cy="4525963"/>
          </a:xfrm>
        </p:spPr>
        <p:txBody>
          <a:bodyPr>
            <a:normAutofit fontScale="92500" lnSpcReduction="20000"/>
          </a:bodyPr>
          <a:lstStyle/>
          <a:p>
            <a:r>
              <a:rPr lang="cs-CZ" b="1" dirty="0" smtClean="0"/>
              <a:t>Miguel de Cervantes</a:t>
            </a:r>
            <a:endParaRPr lang="cs-CZ" b="1" dirty="0"/>
          </a:p>
        </p:txBody>
      </p:sp>
      <p:sp>
        <p:nvSpPr>
          <p:cNvPr id="6" name="Zástupný symbol pro obsah 5"/>
          <p:cNvSpPr>
            <a:spLocks noGrp="1"/>
          </p:cNvSpPr>
          <p:nvPr>
            <p:ph sz="half" idx="2"/>
          </p:nvPr>
        </p:nvSpPr>
        <p:spPr>
          <a:xfrm>
            <a:off x="4643438" y="571480"/>
            <a:ext cx="4038600" cy="5891234"/>
          </a:xfrm>
        </p:spPr>
        <p:txBody>
          <a:bodyPr>
            <a:normAutofit fontScale="92500" lnSpcReduction="20000"/>
          </a:bodyPr>
          <a:lstStyle/>
          <a:p>
            <a:r>
              <a:rPr lang="cs-CZ" b="1" dirty="0" smtClean="0"/>
              <a:t>29. září 1547 </a:t>
            </a:r>
          </a:p>
          <a:p>
            <a:r>
              <a:rPr lang="cs-CZ" b="1" dirty="0" smtClean="0"/>
              <a:t> 23. dubna 1616 Madrid</a:t>
            </a:r>
          </a:p>
          <a:p>
            <a:r>
              <a:rPr lang="cs-CZ" b="1" dirty="0" smtClean="0"/>
              <a:t> byl španělský voják, básník a spisovatel</a:t>
            </a:r>
          </a:p>
          <a:p>
            <a:r>
              <a:rPr lang="cs-CZ" b="1" dirty="0" smtClean="0"/>
              <a:t> Pocházel z rodiny zchudlého šlechtice</a:t>
            </a:r>
          </a:p>
          <a:p>
            <a:r>
              <a:rPr lang="cs-CZ" b="1" dirty="0" smtClean="0"/>
              <a:t> V mládí ztratil levou ruku v námořní bitvě. Strávil pět let zajetí </a:t>
            </a:r>
            <a:r>
              <a:rPr lang="cs-CZ" b="1" dirty="0" smtClean="0"/>
              <a:t>               v </a:t>
            </a:r>
            <a:r>
              <a:rPr lang="cs-CZ" b="1" dirty="0" smtClean="0"/>
              <a:t>Alžíru, kam byl odvlečen piráty</a:t>
            </a:r>
          </a:p>
          <a:p>
            <a:r>
              <a:rPr lang="cs-CZ" b="1" dirty="0" smtClean="0"/>
              <a:t> Po návratu do vlasti  zápasil s bídou až do smrti</a:t>
            </a:r>
          </a:p>
          <a:p>
            <a:r>
              <a:rPr lang="cs-CZ" b="1" dirty="0" smtClean="0"/>
              <a:t> Byl vězněn pro dluhy a podezření z vraždy</a:t>
            </a:r>
            <a:endParaRPr lang="cs-CZ" b="1" dirty="0"/>
          </a:p>
        </p:txBody>
      </p:sp>
      <p:pic>
        <p:nvPicPr>
          <p:cNvPr id="1026" name="Picture 2"/>
          <p:cNvPicPr>
            <a:picLocks noChangeAspect="1" noChangeArrowheads="1"/>
          </p:cNvPicPr>
          <p:nvPr/>
        </p:nvPicPr>
        <p:blipFill>
          <a:blip r:embed="rId2" cstate="print"/>
          <a:srcRect/>
          <a:stretch>
            <a:fillRect/>
          </a:stretch>
        </p:blipFill>
        <p:spPr bwMode="auto">
          <a:xfrm>
            <a:off x="571472" y="2643181"/>
            <a:ext cx="2857520" cy="3870231"/>
          </a:xfrm>
          <a:prstGeom prst="rect">
            <a:avLst/>
          </a:prstGeom>
          <a:noFill/>
          <a:ln w="9525">
            <a:solidFill>
              <a:schemeClr val="accent1">
                <a:lumMod val="50000"/>
              </a:schemeClr>
            </a:solidFill>
            <a:miter lim="800000"/>
            <a:headEnd/>
            <a:tailEnd/>
          </a:ln>
          <a:effectLst>
            <a:glow rad="228600">
              <a:schemeClr val="accent3">
                <a:satMod val="175000"/>
                <a:alpha val="40000"/>
              </a:schemeClr>
            </a:glow>
          </a:effectLst>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 calcmode="lin" valueType="num">
                                      <p:cBhvr additive="base">
                                        <p:cTn id="2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 calcmode="lin" valueType="num">
                                      <p:cBhvr additive="base">
                                        <p:cTn id="2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additive="base">
                                        <p:cTn id="3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5" presetClass="entr" presetSubtype="0" fill="hold" nodeType="clickEffect">
                                  <p:stCondLst>
                                    <p:cond delay="0"/>
                                  </p:stCondLst>
                                  <p:childTnLst>
                                    <p:set>
                                      <p:cBhvr>
                                        <p:cTn id="36" dur="1" fill="hold">
                                          <p:stCondLst>
                                            <p:cond delay="0"/>
                                          </p:stCondLst>
                                        </p:cTn>
                                        <p:tgtEl>
                                          <p:spTgt spid="1026"/>
                                        </p:tgtEl>
                                        <p:attrNameLst>
                                          <p:attrName>style.visibility</p:attrName>
                                        </p:attrNameLst>
                                      </p:cBhvr>
                                      <p:to>
                                        <p:strVal val="visible"/>
                                      </p:to>
                                    </p:set>
                                    <p:anim calcmode="lin" valueType="num">
                                      <p:cBhvr>
                                        <p:cTn id="37" dur="500" decel="50000" fill="hold">
                                          <p:stCondLst>
                                            <p:cond delay="0"/>
                                          </p:stCondLst>
                                        </p:cTn>
                                        <p:tgtEl>
                                          <p:spTgt spid="1026"/>
                                        </p:tgtEl>
                                        <p:attrNameLst>
                                          <p:attrName>style.rotation</p:attrName>
                                        </p:attrNameLst>
                                      </p:cBhvr>
                                      <p:tavLst>
                                        <p:tav tm="0">
                                          <p:val>
                                            <p:fltVal val="-90"/>
                                          </p:val>
                                        </p:tav>
                                        <p:tav tm="100000">
                                          <p:val>
                                            <p:fltVal val="0"/>
                                          </p:val>
                                        </p:tav>
                                      </p:tavLst>
                                    </p:anim>
                                    <p:anim calcmode="lin" valueType="num">
                                      <p:cBhvr>
                                        <p:cTn id="38" dur="500" decel="50000" fill="hold">
                                          <p:stCondLst>
                                            <p:cond delay="0"/>
                                          </p:stCondLst>
                                        </p:cTn>
                                        <p:tgtEl>
                                          <p:spTgt spid="1026"/>
                                        </p:tgtEl>
                                        <p:attrNameLst>
                                          <p:attrName>ppt_w</p:attrName>
                                        </p:attrNameLst>
                                      </p:cBhvr>
                                      <p:tavLst>
                                        <p:tav tm="0">
                                          <p:val>
                                            <p:strVal val="#ppt_w"/>
                                          </p:val>
                                        </p:tav>
                                        <p:tav tm="100000">
                                          <p:val>
                                            <p:strVal val="#ppt_w*.05"/>
                                          </p:val>
                                        </p:tav>
                                      </p:tavLst>
                                    </p:anim>
                                    <p:anim calcmode="lin" valueType="num">
                                      <p:cBhvr>
                                        <p:cTn id="39" dur="500" accel="50000" fill="hold">
                                          <p:stCondLst>
                                            <p:cond delay="500"/>
                                          </p:stCondLst>
                                        </p:cTn>
                                        <p:tgtEl>
                                          <p:spTgt spid="1026"/>
                                        </p:tgtEl>
                                        <p:attrNameLst>
                                          <p:attrName>ppt_w</p:attrName>
                                        </p:attrNameLst>
                                      </p:cBhvr>
                                      <p:tavLst>
                                        <p:tav tm="0">
                                          <p:val>
                                            <p:strVal val="#ppt_w*.05"/>
                                          </p:val>
                                        </p:tav>
                                        <p:tav tm="100000">
                                          <p:val>
                                            <p:strVal val="#ppt_w"/>
                                          </p:val>
                                        </p:tav>
                                      </p:tavLst>
                                    </p:anim>
                                    <p:anim calcmode="lin" valueType="num">
                                      <p:cBhvr>
                                        <p:cTn id="40" dur="1000" fill="hold"/>
                                        <p:tgtEl>
                                          <p:spTgt spid="1026"/>
                                        </p:tgtEl>
                                        <p:attrNameLst>
                                          <p:attrName>ppt_h</p:attrName>
                                        </p:attrNameLst>
                                      </p:cBhvr>
                                      <p:tavLst>
                                        <p:tav tm="0">
                                          <p:val>
                                            <p:strVal val="#ppt_h"/>
                                          </p:val>
                                        </p:tav>
                                        <p:tav tm="100000">
                                          <p:val>
                                            <p:strVal val="#ppt_h"/>
                                          </p:val>
                                        </p:tav>
                                      </p:tavLst>
                                    </p:anim>
                                    <p:anim calcmode="lin" valueType="num">
                                      <p:cBhvr>
                                        <p:cTn id="41" dur="500" decel="50000" fill="hold">
                                          <p:stCondLst>
                                            <p:cond delay="0"/>
                                          </p:stCondLst>
                                        </p:cTn>
                                        <p:tgtEl>
                                          <p:spTgt spid="1026"/>
                                        </p:tgtEl>
                                        <p:attrNameLst>
                                          <p:attrName>ppt_x</p:attrName>
                                        </p:attrNameLst>
                                      </p:cBhvr>
                                      <p:tavLst>
                                        <p:tav tm="0">
                                          <p:val>
                                            <p:strVal val="#ppt_x+.4"/>
                                          </p:val>
                                        </p:tav>
                                        <p:tav tm="100000">
                                          <p:val>
                                            <p:strVal val="#ppt_x"/>
                                          </p:val>
                                        </p:tav>
                                      </p:tavLst>
                                    </p:anim>
                                    <p:anim calcmode="lin" valueType="num">
                                      <p:cBhvr>
                                        <p:cTn id="42" dur="500" decel="50000" fill="hold">
                                          <p:stCondLst>
                                            <p:cond delay="0"/>
                                          </p:stCondLst>
                                        </p:cTn>
                                        <p:tgtEl>
                                          <p:spTgt spid="1026"/>
                                        </p:tgtEl>
                                        <p:attrNameLst>
                                          <p:attrName>ppt_y</p:attrName>
                                        </p:attrNameLst>
                                      </p:cBhvr>
                                      <p:tavLst>
                                        <p:tav tm="0">
                                          <p:val>
                                            <p:strVal val="#ppt_y-.2"/>
                                          </p:val>
                                        </p:tav>
                                        <p:tav tm="100000">
                                          <p:val>
                                            <p:strVal val="#ppt_y+.1"/>
                                          </p:val>
                                        </p:tav>
                                      </p:tavLst>
                                    </p:anim>
                                    <p:anim calcmode="lin" valueType="num">
                                      <p:cBhvr>
                                        <p:cTn id="43" dur="500" accel="50000" fill="hold">
                                          <p:stCondLst>
                                            <p:cond delay="500"/>
                                          </p:stCondLst>
                                        </p:cTn>
                                        <p:tgtEl>
                                          <p:spTgt spid="1026"/>
                                        </p:tgtEl>
                                        <p:attrNameLst>
                                          <p:attrName>ppt_y</p:attrName>
                                        </p:attrNameLst>
                                      </p:cBhvr>
                                      <p:tavLst>
                                        <p:tav tm="0">
                                          <p:val>
                                            <p:strVal val="#ppt_y+.1"/>
                                          </p:val>
                                        </p:tav>
                                        <p:tav tm="100000">
                                          <p:val>
                                            <p:strVal val="#ppt_y"/>
                                          </p:val>
                                        </p:tav>
                                      </p:tavLst>
                                    </p:anim>
                                    <p:animEffect transition="in" filter="fade">
                                      <p:cBhvr>
                                        <p:cTn id="44" dur="1000" decel="50000">
                                          <p:stCondLst>
                                            <p:cond delay="0"/>
                                          </p:stCondLst>
                                        </p:cTn>
                                        <p:tgtEl>
                                          <p:spTgt spid="1026"/>
                                        </p:tgtEl>
                                      </p:cBhvr>
                                    </p:animEffect>
                                  </p:childTnLst>
                                </p:cTn>
                              </p:par>
                            </p:childTnLst>
                          </p:cTn>
                        </p:par>
                      </p:childTnLst>
                    </p:cTn>
                  </p:par>
                  <p:par>
                    <p:cTn id="45" fill="hold">
                      <p:stCondLst>
                        <p:cond delay="indefinite"/>
                      </p:stCondLst>
                      <p:childTnLst>
                        <p:par>
                          <p:cTn id="46" fill="hold">
                            <p:stCondLst>
                              <p:cond delay="0"/>
                            </p:stCondLst>
                            <p:childTnLst>
                              <p:par>
                                <p:cTn id="47" presetID="25" presetClass="entr" presetSubtype="0" fill="hold" nodeType="clickEffect">
                                  <p:stCondLst>
                                    <p:cond delay="0"/>
                                  </p:stCondLst>
                                  <p:childTnLst>
                                    <p:set>
                                      <p:cBhvr>
                                        <p:cTn id="48" dur="1" fill="hold">
                                          <p:stCondLst>
                                            <p:cond delay="0"/>
                                          </p:stCondLst>
                                        </p:cTn>
                                        <p:tgtEl>
                                          <p:spTgt spid="5">
                                            <p:txEl>
                                              <p:pRg st="0" end="0"/>
                                            </p:txEl>
                                          </p:spTgt>
                                        </p:tgtEl>
                                        <p:attrNameLst>
                                          <p:attrName>style.visibility</p:attrName>
                                        </p:attrNameLst>
                                      </p:cBhvr>
                                      <p:to>
                                        <p:strVal val="visible"/>
                                      </p:to>
                                    </p:set>
                                    <p:anim calcmode="lin" valueType="num">
                                      <p:cBhvr>
                                        <p:cTn id="49" dur="500" decel="50000" fill="hold">
                                          <p:stCondLst>
                                            <p:cond delay="0"/>
                                          </p:stCondLst>
                                        </p:cTn>
                                        <p:tgtEl>
                                          <p:spTgt spid="5">
                                            <p:txEl>
                                              <p:pRg st="0" end="0"/>
                                            </p:txEl>
                                          </p:spTgt>
                                        </p:tgtEl>
                                        <p:attrNameLst>
                                          <p:attrName>style.rotation</p:attrName>
                                        </p:attrNameLst>
                                      </p:cBhvr>
                                      <p:tavLst>
                                        <p:tav tm="0">
                                          <p:val>
                                            <p:fltVal val="-90"/>
                                          </p:val>
                                        </p:tav>
                                        <p:tav tm="100000">
                                          <p:val>
                                            <p:fltVal val="0"/>
                                          </p:val>
                                        </p:tav>
                                      </p:tavLst>
                                    </p:anim>
                                    <p:anim calcmode="lin" valueType="num">
                                      <p:cBhvr>
                                        <p:cTn id="50" dur="500" decel="50000" fill="hold">
                                          <p:stCondLst>
                                            <p:cond delay="0"/>
                                          </p:stCondLst>
                                        </p:cTn>
                                        <p:tgtEl>
                                          <p:spTgt spid="5">
                                            <p:txEl>
                                              <p:pRg st="0" end="0"/>
                                            </p:txEl>
                                          </p:spTgt>
                                        </p:tgtEl>
                                        <p:attrNameLst>
                                          <p:attrName>ppt_w</p:attrName>
                                        </p:attrNameLst>
                                      </p:cBhvr>
                                      <p:tavLst>
                                        <p:tav tm="0">
                                          <p:val>
                                            <p:strVal val="#ppt_w"/>
                                          </p:val>
                                        </p:tav>
                                        <p:tav tm="100000">
                                          <p:val>
                                            <p:strVal val="#ppt_w*.05"/>
                                          </p:val>
                                        </p:tav>
                                      </p:tavLst>
                                    </p:anim>
                                    <p:anim calcmode="lin" valueType="num">
                                      <p:cBhvr>
                                        <p:cTn id="51" dur="500" accel="50000" fill="hold">
                                          <p:stCondLst>
                                            <p:cond delay="500"/>
                                          </p:stCondLst>
                                        </p:cTn>
                                        <p:tgtEl>
                                          <p:spTgt spid="5">
                                            <p:txEl>
                                              <p:pRg st="0" end="0"/>
                                            </p:txEl>
                                          </p:spTgt>
                                        </p:tgtEl>
                                        <p:attrNameLst>
                                          <p:attrName>ppt_w</p:attrName>
                                        </p:attrNameLst>
                                      </p:cBhvr>
                                      <p:tavLst>
                                        <p:tav tm="0">
                                          <p:val>
                                            <p:strVal val="#ppt_w*.05"/>
                                          </p:val>
                                        </p:tav>
                                        <p:tav tm="100000">
                                          <p:val>
                                            <p:strVal val="#ppt_w"/>
                                          </p:val>
                                        </p:tav>
                                      </p:tavLst>
                                    </p:anim>
                                    <p:anim calcmode="lin" valueType="num">
                                      <p:cBhvr>
                                        <p:cTn id="52" dur="1000" fill="hold"/>
                                        <p:tgtEl>
                                          <p:spTgt spid="5">
                                            <p:txEl>
                                              <p:pRg st="0" end="0"/>
                                            </p:txEl>
                                          </p:spTgt>
                                        </p:tgtEl>
                                        <p:attrNameLst>
                                          <p:attrName>ppt_h</p:attrName>
                                        </p:attrNameLst>
                                      </p:cBhvr>
                                      <p:tavLst>
                                        <p:tav tm="0">
                                          <p:val>
                                            <p:strVal val="#ppt_h"/>
                                          </p:val>
                                        </p:tav>
                                        <p:tav tm="100000">
                                          <p:val>
                                            <p:strVal val="#ppt_h"/>
                                          </p:val>
                                        </p:tav>
                                      </p:tavLst>
                                    </p:anim>
                                    <p:anim calcmode="lin" valueType="num">
                                      <p:cBhvr>
                                        <p:cTn id="53" dur="500" decel="50000" fill="hold">
                                          <p:stCondLst>
                                            <p:cond delay="0"/>
                                          </p:stCondLst>
                                        </p:cTn>
                                        <p:tgtEl>
                                          <p:spTgt spid="5">
                                            <p:txEl>
                                              <p:pRg st="0" end="0"/>
                                            </p:txEl>
                                          </p:spTgt>
                                        </p:tgtEl>
                                        <p:attrNameLst>
                                          <p:attrName>ppt_x</p:attrName>
                                        </p:attrNameLst>
                                      </p:cBhvr>
                                      <p:tavLst>
                                        <p:tav tm="0">
                                          <p:val>
                                            <p:strVal val="#ppt_x+.4"/>
                                          </p:val>
                                        </p:tav>
                                        <p:tav tm="100000">
                                          <p:val>
                                            <p:strVal val="#ppt_x"/>
                                          </p:val>
                                        </p:tav>
                                      </p:tavLst>
                                    </p:anim>
                                    <p:anim calcmode="lin" valueType="num">
                                      <p:cBhvr>
                                        <p:cTn id="54" dur="500" decel="50000" fill="hold">
                                          <p:stCondLst>
                                            <p:cond delay="0"/>
                                          </p:stCondLst>
                                        </p:cTn>
                                        <p:tgtEl>
                                          <p:spTgt spid="5">
                                            <p:txEl>
                                              <p:pRg st="0" end="0"/>
                                            </p:txEl>
                                          </p:spTgt>
                                        </p:tgtEl>
                                        <p:attrNameLst>
                                          <p:attrName>ppt_y</p:attrName>
                                        </p:attrNameLst>
                                      </p:cBhvr>
                                      <p:tavLst>
                                        <p:tav tm="0">
                                          <p:val>
                                            <p:strVal val="#ppt_y-.2"/>
                                          </p:val>
                                        </p:tav>
                                        <p:tav tm="100000">
                                          <p:val>
                                            <p:strVal val="#ppt_y+.1"/>
                                          </p:val>
                                        </p:tav>
                                      </p:tavLst>
                                    </p:anim>
                                    <p:anim calcmode="lin" valueType="num">
                                      <p:cBhvr>
                                        <p:cTn id="55" dur="500" accel="50000" fill="hold">
                                          <p:stCondLst>
                                            <p:cond delay="500"/>
                                          </p:stCondLst>
                                        </p:cTn>
                                        <p:tgtEl>
                                          <p:spTgt spid="5">
                                            <p:txEl>
                                              <p:pRg st="0" end="0"/>
                                            </p:txEl>
                                          </p:spTgt>
                                        </p:tgtEl>
                                        <p:attrNameLst>
                                          <p:attrName>ppt_y</p:attrName>
                                        </p:attrNameLst>
                                      </p:cBhvr>
                                      <p:tavLst>
                                        <p:tav tm="0">
                                          <p:val>
                                            <p:strVal val="#ppt_y+.1"/>
                                          </p:val>
                                        </p:tav>
                                        <p:tav tm="100000">
                                          <p:val>
                                            <p:strVal val="#ppt_y"/>
                                          </p:val>
                                        </p:tav>
                                      </p:tavLst>
                                    </p:anim>
                                    <p:animEffect transition="in" filter="fade">
                                      <p:cBhvr>
                                        <p:cTn id="56" dur="1000" decel="50000">
                                          <p:stCondLst>
                                            <p:cond delay="0"/>
                                          </p:stCondLst>
                                        </p:cTn>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034" y="214290"/>
            <a:ext cx="8229600" cy="1214446"/>
          </a:xfrm>
        </p:spPr>
        <p:txBody>
          <a:bodyPr>
            <a:normAutofit/>
          </a:bodyPr>
          <a:lstStyle/>
          <a:p>
            <a:r>
              <a:rPr lang="cs-CZ" sz="3600" b="1" u="sng" dirty="0" smtClean="0">
                <a:solidFill>
                  <a:schemeClr val="tx1"/>
                </a:solidFill>
                <a:latin typeface="Times New Roman" pitchFamily="18" charset="0"/>
                <a:cs typeface="Times New Roman" pitchFamily="18" charset="0"/>
              </a:rPr>
              <a:t>Důmyslný rytíř</a:t>
            </a:r>
            <a:endParaRPr lang="cs-CZ" sz="3600" b="1" u="sng"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normAutofit/>
          </a:bodyPr>
          <a:lstStyle/>
          <a:p>
            <a:pPr>
              <a:buNone/>
            </a:pPr>
            <a:r>
              <a:rPr lang="cs-CZ" dirty="0" smtClean="0"/>
              <a:t>.</a:t>
            </a:r>
            <a:endParaRPr lang="cs-CZ" dirty="0"/>
          </a:p>
        </p:txBody>
      </p:sp>
      <p:sp>
        <p:nvSpPr>
          <p:cNvPr id="4" name="Zástupný symbol pro obsah 3"/>
          <p:cNvSpPr>
            <a:spLocks noGrp="1"/>
          </p:cNvSpPr>
          <p:nvPr>
            <p:ph sz="half" idx="2"/>
          </p:nvPr>
        </p:nvSpPr>
        <p:spPr>
          <a:xfrm>
            <a:off x="4462458" y="2832103"/>
            <a:ext cx="4681542" cy="4025897"/>
          </a:xfrm>
        </p:spPr>
        <p:txBody>
          <a:bodyPr>
            <a:normAutofit/>
          </a:bodyPr>
          <a:lstStyle/>
          <a:p>
            <a:r>
              <a:rPr lang="cs-CZ" dirty="0" smtClean="0"/>
              <a:t>„</a:t>
            </a:r>
            <a:r>
              <a:rPr lang="cs-CZ" b="1" dirty="0" smtClean="0">
                <a:solidFill>
                  <a:schemeClr val="bg1"/>
                </a:solidFill>
              </a:rPr>
              <a:t>Don Kichot“ se vžilo pro lidi, kteří se snaží dosáhnout nemožného, věčně sní a nedívají se na realitu.</a:t>
            </a:r>
          </a:p>
          <a:p>
            <a:r>
              <a:rPr lang="cs-CZ" b="1" dirty="0" smtClean="0">
                <a:solidFill>
                  <a:schemeClr val="bg1"/>
                </a:solidFill>
              </a:rPr>
              <a:t> "Boj s větrnými mlýny" se pak myslí nějaká zbytečná snaha nebo nerovný boj.</a:t>
            </a:r>
            <a:endParaRPr lang="cs-CZ" b="1" dirty="0">
              <a:solidFill>
                <a:schemeClr val="bg1"/>
              </a:solidFill>
            </a:endParaRPr>
          </a:p>
        </p:txBody>
      </p:sp>
      <p:pic>
        <p:nvPicPr>
          <p:cNvPr id="2050" name="Picture 2"/>
          <p:cNvPicPr>
            <a:picLocks noChangeAspect="1" noChangeArrowheads="1"/>
          </p:cNvPicPr>
          <p:nvPr/>
        </p:nvPicPr>
        <p:blipFill>
          <a:blip r:embed="rId2" cstate="print"/>
          <a:srcRect/>
          <a:stretch>
            <a:fillRect/>
          </a:stretch>
        </p:blipFill>
        <p:spPr bwMode="auto">
          <a:xfrm>
            <a:off x="428596" y="1571612"/>
            <a:ext cx="4071946" cy="5053020"/>
          </a:xfrm>
          <a:prstGeom prst="rect">
            <a:avLst/>
          </a:prstGeom>
          <a:noFill/>
          <a:ln w="9525">
            <a:solidFill>
              <a:schemeClr val="accent1">
                <a:lumMod val="50000"/>
              </a:schemeClr>
            </a:solidFill>
            <a:miter lim="800000"/>
            <a:headEnd/>
            <a:tailEnd/>
          </a:ln>
          <a:effectLst>
            <a:glow rad="228600">
              <a:schemeClr val="accent3">
                <a:satMod val="175000"/>
                <a:alpha val="40000"/>
              </a:schemeClr>
            </a:glow>
          </a:effectLst>
        </p:spPr>
      </p:pic>
      <p:pic>
        <p:nvPicPr>
          <p:cNvPr id="13317" name="Picture 5" descr="C:\Users\Aja\AppData\Local\Microsoft\Windows\Temporary Internet Files\Content.IE5\EIZP7BPH\MC900195240[1].wmf"/>
          <p:cNvPicPr>
            <a:picLocks noChangeAspect="1" noChangeArrowheads="1"/>
          </p:cNvPicPr>
          <p:nvPr/>
        </p:nvPicPr>
        <p:blipFill>
          <a:blip r:embed="rId3" cstate="print"/>
          <a:srcRect/>
          <a:stretch>
            <a:fillRect/>
          </a:stretch>
        </p:blipFill>
        <p:spPr bwMode="auto">
          <a:xfrm>
            <a:off x="5286380" y="214290"/>
            <a:ext cx="2928958" cy="2645700"/>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p:cTn id="7" dur="500" decel="50000" fill="hold">
                                          <p:stCondLst>
                                            <p:cond delay="0"/>
                                          </p:stCondLst>
                                        </p:cTn>
                                        <p:tgtEl>
                                          <p:spTgt spid="2050"/>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050"/>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050"/>
                                        </p:tgtEl>
                                        <p:attrNameLst>
                                          <p:attrName>ppt_w</p:attrName>
                                        </p:attrNameLst>
                                      </p:cBhvr>
                                      <p:tavLst>
                                        <p:tav tm="0">
                                          <p:val>
                                            <p:strVal val="#ppt_w*.05"/>
                                          </p:val>
                                        </p:tav>
                                        <p:tav tm="100000">
                                          <p:val>
                                            <p:strVal val="#ppt_w"/>
                                          </p:val>
                                        </p:tav>
                                      </p:tavLst>
                                    </p:anim>
                                    <p:anim calcmode="lin" valueType="num">
                                      <p:cBhvr>
                                        <p:cTn id="10" dur="1000" fill="hold"/>
                                        <p:tgtEl>
                                          <p:spTgt spid="2050"/>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050"/>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050"/>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050"/>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9" name="Picture 1" descr="C:\Users\Aja\AppData\Local\Microsoft\Windows\Temporary Internet Files\Content.IE5\24U6KV5S\MC900233803[1].wmf"/>
          <p:cNvPicPr>
            <a:picLocks noChangeAspect="1" noChangeArrowheads="1"/>
          </p:cNvPicPr>
          <p:nvPr/>
        </p:nvPicPr>
        <p:blipFill>
          <a:blip r:embed="rId2" cstate="print"/>
          <a:srcRect/>
          <a:stretch>
            <a:fillRect/>
          </a:stretch>
        </p:blipFill>
        <p:spPr bwMode="auto">
          <a:xfrm>
            <a:off x="4571999" y="285728"/>
            <a:ext cx="4228201" cy="2857520"/>
          </a:xfrm>
          <a:prstGeom prst="rect">
            <a:avLst/>
          </a:prstGeom>
          <a:noFill/>
        </p:spPr>
      </p:pic>
      <p:sp>
        <p:nvSpPr>
          <p:cNvPr id="8" name="Nadpis 7"/>
          <p:cNvSpPr>
            <a:spLocks noGrp="1"/>
          </p:cNvSpPr>
          <p:nvPr>
            <p:ph type="title"/>
          </p:nvPr>
        </p:nvSpPr>
        <p:spPr/>
        <p:txBody>
          <a:bodyPr>
            <a:normAutofit/>
          </a:bodyPr>
          <a:lstStyle/>
          <a:p>
            <a:r>
              <a:rPr lang="cs-CZ" sz="3600" b="1" u="sng" dirty="0" smtClean="0">
                <a:solidFill>
                  <a:schemeClr val="tx1"/>
                </a:solidFill>
                <a:latin typeface="Times New Roman" pitchFamily="18" charset="0"/>
                <a:cs typeface="Times New Roman" pitchFamily="18" charset="0"/>
              </a:rPr>
              <a:t>Anglická renesance </a:t>
            </a:r>
            <a:endParaRPr lang="cs-CZ" sz="3600" b="1" u="sng" dirty="0">
              <a:solidFill>
                <a:schemeClr val="tx1"/>
              </a:solidFill>
              <a:latin typeface="Times New Roman" pitchFamily="18" charset="0"/>
              <a:cs typeface="Times New Roman" pitchFamily="18" charset="0"/>
            </a:endParaRPr>
          </a:p>
        </p:txBody>
      </p:sp>
      <p:sp>
        <p:nvSpPr>
          <p:cNvPr id="9" name="Zástupný symbol pro obsah 8"/>
          <p:cNvSpPr>
            <a:spLocks noGrp="1"/>
          </p:cNvSpPr>
          <p:nvPr>
            <p:ph sz="half" idx="1"/>
          </p:nvPr>
        </p:nvSpPr>
        <p:spPr/>
        <p:txBody>
          <a:bodyPr>
            <a:normAutofit fontScale="92500"/>
          </a:bodyPr>
          <a:lstStyle/>
          <a:p>
            <a:r>
              <a:rPr lang="cs-CZ" b="1" dirty="0" smtClean="0"/>
              <a:t>William Shakespeare </a:t>
            </a:r>
            <a:endParaRPr lang="cs-CZ" b="1" dirty="0"/>
          </a:p>
        </p:txBody>
      </p:sp>
      <p:sp>
        <p:nvSpPr>
          <p:cNvPr id="10" name="Zástupný symbol pro obsah 9"/>
          <p:cNvSpPr>
            <a:spLocks noGrp="1"/>
          </p:cNvSpPr>
          <p:nvPr>
            <p:ph sz="half" idx="2"/>
          </p:nvPr>
        </p:nvSpPr>
        <p:spPr>
          <a:xfrm>
            <a:off x="4648200" y="1571613"/>
            <a:ext cx="4038600" cy="5286388"/>
          </a:xfrm>
        </p:spPr>
        <p:txBody>
          <a:bodyPr>
            <a:normAutofit fontScale="92500"/>
          </a:bodyPr>
          <a:lstStyle/>
          <a:p>
            <a:r>
              <a:rPr lang="cs-CZ" b="1" dirty="0" smtClean="0">
                <a:solidFill>
                  <a:schemeClr val="bg1"/>
                </a:solidFill>
              </a:rPr>
              <a:t> 26. dubna 1564</a:t>
            </a:r>
          </a:p>
          <a:p>
            <a:r>
              <a:rPr lang="cs-CZ" b="1" dirty="0" smtClean="0">
                <a:solidFill>
                  <a:schemeClr val="bg1"/>
                </a:solidFill>
              </a:rPr>
              <a:t> zemřel 23. dubna 1616 </a:t>
            </a:r>
          </a:p>
          <a:p>
            <a:r>
              <a:rPr lang="cs-CZ" b="1" dirty="0" smtClean="0">
                <a:solidFill>
                  <a:schemeClr val="bg1"/>
                </a:solidFill>
              </a:rPr>
              <a:t>byl  anglický básník a dramatik,</a:t>
            </a:r>
          </a:p>
          <a:p>
            <a:r>
              <a:rPr lang="cs-CZ" b="1" dirty="0" smtClean="0">
                <a:solidFill>
                  <a:schemeClr val="bg1"/>
                </a:solidFill>
              </a:rPr>
              <a:t> významná postava evropského dramatu. </a:t>
            </a:r>
          </a:p>
          <a:p>
            <a:r>
              <a:rPr lang="cs-CZ" b="1" dirty="0" smtClean="0">
                <a:solidFill>
                  <a:schemeClr val="bg1"/>
                </a:solidFill>
              </a:rPr>
              <a:t> Dochovalo se jemu připsaných 37 divadelních her, 154 sonetů, dvě dlouhé epické básně a několik dalších děl. </a:t>
            </a:r>
            <a:endParaRPr lang="cs-CZ" b="1" dirty="0">
              <a:solidFill>
                <a:schemeClr val="bg1"/>
              </a:solidFill>
            </a:endParaRPr>
          </a:p>
        </p:txBody>
      </p:sp>
      <p:pic>
        <p:nvPicPr>
          <p:cNvPr id="3074" name="Picture 2"/>
          <p:cNvPicPr>
            <a:picLocks noChangeAspect="1" noChangeArrowheads="1"/>
          </p:cNvPicPr>
          <p:nvPr/>
        </p:nvPicPr>
        <p:blipFill>
          <a:blip r:embed="rId3" cstate="print"/>
          <a:srcRect/>
          <a:stretch>
            <a:fillRect/>
          </a:stretch>
        </p:blipFill>
        <p:spPr bwMode="auto">
          <a:xfrm>
            <a:off x="785786" y="2571744"/>
            <a:ext cx="2608585" cy="3689380"/>
          </a:xfrm>
          <a:prstGeom prst="rect">
            <a:avLst/>
          </a:prstGeom>
          <a:noFill/>
          <a:ln w="9525">
            <a:solidFill>
              <a:schemeClr val="accent1">
                <a:lumMod val="50000"/>
              </a:schemeClr>
            </a:solidFill>
            <a:miter lim="800000"/>
            <a:headEnd/>
            <a:tailEnd/>
          </a:ln>
          <a:effectLst>
            <a:glow rad="228600">
              <a:schemeClr val="accent3">
                <a:satMod val="175000"/>
                <a:alpha val="40000"/>
              </a:schemeClr>
            </a:glow>
          </a:effectLst>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anim calcmode="lin" valueType="num">
                                      <p:cBhvr additive="base">
                                        <p:cTn id="11"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anim calcmode="lin" valueType="num">
                                      <p:cBhvr additive="base">
                                        <p:cTn id="15"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anim calcmode="lin" valueType="num">
                                      <p:cBhvr additive="base">
                                        <p:cTn id="19"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0">
                                            <p:txEl>
                                              <p:pRg st="4" end="4"/>
                                            </p:txEl>
                                          </p:spTgt>
                                        </p:tgtEl>
                                        <p:attrNameLst>
                                          <p:attrName>style.visibility</p:attrName>
                                        </p:attrNameLst>
                                      </p:cBhvr>
                                      <p:to>
                                        <p:strVal val="visible"/>
                                      </p:to>
                                    </p:set>
                                    <p:anim calcmode="lin" valueType="num">
                                      <p:cBhvr additive="base">
                                        <p:cTn id="23"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5" presetClass="entr" presetSubtype="0" fill="hold" nodeType="clickEffect">
                                  <p:stCondLst>
                                    <p:cond delay="0"/>
                                  </p:stCondLst>
                                  <p:childTnLst>
                                    <p:set>
                                      <p:cBhvr>
                                        <p:cTn id="28" dur="1" fill="hold">
                                          <p:stCondLst>
                                            <p:cond delay="0"/>
                                          </p:stCondLst>
                                        </p:cTn>
                                        <p:tgtEl>
                                          <p:spTgt spid="3074"/>
                                        </p:tgtEl>
                                        <p:attrNameLst>
                                          <p:attrName>style.visibility</p:attrName>
                                        </p:attrNameLst>
                                      </p:cBhvr>
                                      <p:to>
                                        <p:strVal val="visible"/>
                                      </p:to>
                                    </p:set>
                                    <p:anim calcmode="lin" valueType="num">
                                      <p:cBhvr>
                                        <p:cTn id="29" dur="500" decel="50000" fill="hold">
                                          <p:stCondLst>
                                            <p:cond delay="0"/>
                                          </p:stCondLst>
                                        </p:cTn>
                                        <p:tgtEl>
                                          <p:spTgt spid="3074"/>
                                        </p:tgtEl>
                                        <p:attrNameLst>
                                          <p:attrName>style.rotation</p:attrName>
                                        </p:attrNameLst>
                                      </p:cBhvr>
                                      <p:tavLst>
                                        <p:tav tm="0">
                                          <p:val>
                                            <p:fltVal val="-90"/>
                                          </p:val>
                                        </p:tav>
                                        <p:tav tm="100000">
                                          <p:val>
                                            <p:fltVal val="0"/>
                                          </p:val>
                                        </p:tav>
                                      </p:tavLst>
                                    </p:anim>
                                    <p:anim calcmode="lin" valueType="num">
                                      <p:cBhvr>
                                        <p:cTn id="30" dur="500" decel="50000" fill="hold">
                                          <p:stCondLst>
                                            <p:cond delay="0"/>
                                          </p:stCondLst>
                                        </p:cTn>
                                        <p:tgtEl>
                                          <p:spTgt spid="3074"/>
                                        </p:tgtEl>
                                        <p:attrNameLst>
                                          <p:attrName>ppt_w</p:attrName>
                                        </p:attrNameLst>
                                      </p:cBhvr>
                                      <p:tavLst>
                                        <p:tav tm="0">
                                          <p:val>
                                            <p:strVal val="#ppt_w"/>
                                          </p:val>
                                        </p:tav>
                                        <p:tav tm="100000">
                                          <p:val>
                                            <p:strVal val="#ppt_w*.05"/>
                                          </p:val>
                                        </p:tav>
                                      </p:tavLst>
                                    </p:anim>
                                    <p:anim calcmode="lin" valueType="num">
                                      <p:cBhvr>
                                        <p:cTn id="31" dur="500" accel="50000" fill="hold">
                                          <p:stCondLst>
                                            <p:cond delay="500"/>
                                          </p:stCondLst>
                                        </p:cTn>
                                        <p:tgtEl>
                                          <p:spTgt spid="3074"/>
                                        </p:tgtEl>
                                        <p:attrNameLst>
                                          <p:attrName>ppt_w</p:attrName>
                                        </p:attrNameLst>
                                      </p:cBhvr>
                                      <p:tavLst>
                                        <p:tav tm="0">
                                          <p:val>
                                            <p:strVal val="#ppt_w*.05"/>
                                          </p:val>
                                        </p:tav>
                                        <p:tav tm="100000">
                                          <p:val>
                                            <p:strVal val="#ppt_w"/>
                                          </p:val>
                                        </p:tav>
                                      </p:tavLst>
                                    </p:anim>
                                    <p:anim calcmode="lin" valueType="num">
                                      <p:cBhvr>
                                        <p:cTn id="32" dur="1000" fill="hold"/>
                                        <p:tgtEl>
                                          <p:spTgt spid="3074"/>
                                        </p:tgtEl>
                                        <p:attrNameLst>
                                          <p:attrName>ppt_h</p:attrName>
                                        </p:attrNameLst>
                                      </p:cBhvr>
                                      <p:tavLst>
                                        <p:tav tm="0">
                                          <p:val>
                                            <p:strVal val="#ppt_h"/>
                                          </p:val>
                                        </p:tav>
                                        <p:tav tm="100000">
                                          <p:val>
                                            <p:strVal val="#ppt_h"/>
                                          </p:val>
                                        </p:tav>
                                      </p:tavLst>
                                    </p:anim>
                                    <p:anim calcmode="lin" valueType="num">
                                      <p:cBhvr>
                                        <p:cTn id="33" dur="500" decel="50000" fill="hold">
                                          <p:stCondLst>
                                            <p:cond delay="0"/>
                                          </p:stCondLst>
                                        </p:cTn>
                                        <p:tgtEl>
                                          <p:spTgt spid="3074"/>
                                        </p:tgtEl>
                                        <p:attrNameLst>
                                          <p:attrName>ppt_x</p:attrName>
                                        </p:attrNameLst>
                                      </p:cBhvr>
                                      <p:tavLst>
                                        <p:tav tm="0">
                                          <p:val>
                                            <p:strVal val="#ppt_x+.4"/>
                                          </p:val>
                                        </p:tav>
                                        <p:tav tm="100000">
                                          <p:val>
                                            <p:strVal val="#ppt_x"/>
                                          </p:val>
                                        </p:tav>
                                      </p:tavLst>
                                    </p:anim>
                                    <p:anim calcmode="lin" valueType="num">
                                      <p:cBhvr>
                                        <p:cTn id="34" dur="500" decel="50000" fill="hold">
                                          <p:stCondLst>
                                            <p:cond delay="0"/>
                                          </p:stCondLst>
                                        </p:cTn>
                                        <p:tgtEl>
                                          <p:spTgt spid="3074"/>
                                        </p:tgtEl>
                                        <p:attrNameLst>
                                          <p:attrName>ppt_y</p:attrName>
                                        </p:attrNameLst>
                                      </p:cBhvr>
                                      <p:tavLst>
                                        <p:tav tm="0">
                                          <p:val>
                                            <p:strVal val="#ppt_y-.2"/>
                                          </p:val>
                                        </p:tav>
                                        <p:tav tm="100000">
                                          <p:val>
                                            <p:strVal val="#ppt_y+.1"/>
                                          </p:val>
                                        </p:tav>
                                      </p:tavLst>
                                    </p:anim>
                                    <p:anim calcmode="lin" valueType="num">
                                      <p:cBhvr>
                                        <p:cTn id="35" dur="500" accel="50000" fill="hold">
                                          <p:stCondLst>
                                            <p:cond delay="500"/>
                                          </p:stCondLst>
                                        </p:cTn>
                                        <p:tgtEl>
                                          <p:spTgt spid="3074"/>
                                        </p:tgtEl>
                                        <p:attrNameLst>
                                          <p:attrName>ppt_y</p:attrName>
                                        </p:attrNameLst>
                                      </p:cBhvr>
                                      <p:tavLst>
                                        <p:tav tm="0">
                                          <p:val>
                                            <p:strVal val="#ppt_y+.1"/>
                                          </p:val>
                                        </p:tav>
                                        <p:tav tm="100000">
                                          <p:val>
                                            <p:strVal val="#ppt_y"/>
                                          </p:val>
                                        </p:tav>
                                      </p:tavLst>
                                    </p:anim>
                                    <p:animEffect transition="in" filter="fade">
                                      <p:cBhvr>
                                        <p:cTn id="36" dur="1000" decel="50000">
                                          <p:stCondLst>
                                            <p:cond delay="0"/>
                                          </p:stCondLst>
                                        </p:cTn>
                                        <p:tgtEl>
                                          <p:spTgt spid="3074"/>
                                        </p:tgtEl>
                                      </p:cBhvr>
                                    </p:animEffect>
                                  </p:childTnLst>
                                </p:cTn>
                              </p:par>
                            </p:childTnLst>
                          </p:cTn>
                        </p:par>
                      </p:childTnLst>
                    </p:cTn>
                  </p:par>
                  <p:par>
                    <p:cTn id="37" fill="hold">
                      <p:stCondLst>
                        <p:cond delay="indefinite"/>
                      </p:stCondLst>
                      <p:childTnLst>
                        <p:par>
                          <p:cTn id="38" fill="hold">
                            <p:stCondLst>
                              <p:cond delay="0"/>
                            </p:stCondLst>
                            <p:childTnLst>
                              <p:par>
                                <p:cTn id="39" presetID="25"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 calcmode="lin" valueType="num">
                                      <p:cBhvr>
                                        <p:cTn id="41" dur="500" decel="50000" fill="hold">
                                          <p:stCondLst>
                                            <p:cond delay="0"/>
                                          </p:stCondLst>
                                        </p:cTn>
                                        <p:tgtEl>
                                          <p:spTgt spid="9">
                                            <p:txEl>
                                              <p:pRg st="0" end="0"/>
                                            </p:txEl>
                                          </p:spTgt>
                                        </p:tgtEl>
                                        <p:attrNameLst>
                                          <p:attrName>style.rotation</p:attrName>
                                        </p:attrNameLst>
                                      </p:cBhvr>
                                      <p:tavLst>
                                        <p:tav tm="0">
                                          <p:val>
                                            <p:fltVal val="-90"/>
                                          </p:val>
                                        </p:tav>
                                        <p:tav tm="100000">
                                          <p:val>
                                            <p:fltVal val="0"/>
                                          </p:val>
                                        </p:tav>
                                      </p:tavLst>
                                    </p:anim>
                                    <p:anim calcmode="lin" valueType="num">
                                      <p:cBhvr>
                                        <p:cTn id="42" dur="500" decel="50000" fill="hold">
                                          <p:stCondLst>
                                            <p:cond delay="0"/>
                                          </p:stCondLst>
                                        </p:cTn>
                                        <p:tgtEl>
                                          <p:spTgt spid="9">
                                            <p:txEl>
                                              <p:pRg st="0" end="0"/>
                                            </p:txEl>
                                          </p:spTgt>
                                        </p:tgtEl>
                                        <p:attrNameLst>
                                          <p:attrName>ppt_w</p:attrName>
                                        </p:attrNameLst>
                                      </p:cBhvr>
                                      <p:tavLst>
                                        <p:tav tm="0">
                                          <p:val>
                                            <p:strVal val="#ppt_w"/>
                                          </p:val>
                                        </p:tav>
                                        <p:tav tm="100000">
                                          <p:val>
                                            <p:strVal val="#ppt_w*.05"/>
                                          </p:val>
                                        </p:tav>
                                      </p:tavLst>
                                    </p:anim>
                                    <p:anim calcmode="lin" valueType="num">
                                      <p:cBhvr>
                                        <p:cTn id="43" dur="500" accel="50000" fill="hold">
                                          <p:stCondLst>
                                            <p:cond delay="500"/>
                                          </p:stCondLst>
                                        </p:cTn>
                                        <p:tgtEl>
                                          <p:spTgt spid="9">
                                            <p:txEl>
                                              <p:pRg st="0" end="0"/>
                                            </p:txEl>
                                          </p:spTgt>
                                        </p:tgtEl>
                                        <p:attrNameLst>
                                          <p:attrName>ppt_w</p:attrName>
                                        </p:attrNameLst>
                                      </p:cBhvr>
                                      <p:tavLst>
                                        <p:tav tm="0">
                                          <p:val>
                                            <p:strVal val="#ppt_w*.05"/>
                                          </p:val>
                                        </p:tav>
                                        <p:tav tm="100000">
                                          <p:val>
                                            <p:strVal val="#ppt_w"/>
                                          </p:val>
                                        </p:tav>
                                      </p:tavLst>
                                    </p:anim>
                                    <p:anim calcmode="lin" valueType="num">
                                      <p:cBhvr>
                                        <p:cTn id="44" dur="1000" fill="hold"/>
                                        <p:tgtEl>
                                          <p:spTgt spid="9">
                                            <p:txEl>
                                              <p:pRg st="0" end="0"/>
                                            </p:txEl>
                                          </p:spTgt>
                                        </p:tgtEl>
                                        <p:attrNameLst>
                                          <p:attrName>ppt_h</p:attrName>
                                        </p:attrNameLst>
                                      </p:cBhvr>
                                      <p:tavLst>
                                        <p:tav tm="0">
                                          <p:val>
                                            <p:strVal val="#ppt_h"/>
                                          </p:val>
                                        </p:tav>
                                        <p:tav tm="100000">
                                          <p:val>
                                            <p:strVal val="#ppt_h"/>
                                          </p:val>
                                        </p:tav>
                                      </p:tavLst>
                                    </p:anim>
                                    <p:anim calcmode="lin" valueType="num">
                                      <p:cBhvr>
                                        <p:cTn id="45" dur="500" decel="50000" fill="hold">
                                          <p:stCondLst>
                                            <p:cond delay="0"/>
                                          </p:stCondLst>
                                        </p:cTn>
                                        <p:tgtEl>
                                          <p:spTgt spid="9">
                                            <p:txEl>
                                              <p:pRg st="0" end="0"/>
                                            </p:txEl>
                                          </p:spTgt>
                                        </p:tgtEl>
                                        <p:attrNameLst>
                                          <p:attrName>ppt_x</p:attrName>
                                        </p:attrNameLst>
                                      </p:cBhvr>
                                      <p:tavLst>
                                        <p:tav tm="0">
                                          <p:val>
                                            <p:strVal val="#ppt_x+.4"/>
                                          </p:val>
                                        </p:tav>
                                        <p:tav tm="100000">
                                          <p:val>
                                            <p:strVal val="#ppt_x"/>
                                          </p:val>
                                        </p:tav>
                                      </p:tavLst>
                                    </p:anim>
                                    <p:anim calcmode="lin" valueType="num">
                                      <p:cBhvr>
                                        <p:cTn id="46" dur="500" decel="50000" fill="hold">
                                          <p:stCondLst>
                                            <p:cond delay="0"/>
                                          </p:stCondLst>
                                        </p:cTn>
                                        <p:tgtEl>
                                          <p:spTgt spid="9">
                                            <p:txEl>
                                              <p:pRg st="0" end="0"/>
                                            </p:txEl>
                                          </p:spTgt>
                                        </p:tgtEl>
                                        <p:attrNameLst>
                                          <p:attrName>ppt_y</p:attrName>
                                        </p:attrNameLst>
                                      </p:cBhvr>
                                      <p:tavLst>
                                        <p:tav tm="0">
                                          <p:val>
                                            <p:strVal val="#ppt_y-.2"/>
                                          </p:val>
                                        </p:tav>
                                        <p:tav tm="100000">
                                          <p:val>
                                            <p:strVal val="#ppt_y+.1"/>
                                          </p:val>
                                        </p:tav>
                                      </p:tavLst>
                                    </p:anim>
                                    <p:anim calcmode="lin" valueType="num">
                                      <p:cBhvr>
                                        <p:cTn id="47" dur="500" accel="50000" fill="hold">
                                          <p:stCondLst>
                                            <p:cond delay="500"/>
                                          </p:stCondLst>
                                        </p:cTn>
                                        <p:tgtEl>
                                          <p:spTgt spid="9">
                                            <p:txEl>
                                              <p:pRg st="0" end="0"/>
                                            </p:txEl>
                                          </p:spTgt>
                                        </p:tgtEl>
                                        <p:attrNameLst>
                                          <p:attrName>ppt_y</p:attrName>
                                        </p:attrNameLst>
                                      </p:cBhvr>
                                      <p:tavLst>
                                        <p:tav tm="0">
                                          <p:val>
                                            <p:strVal val="#ppt_y+.1"/>
                                          </p:val>
                                        </p:tav>
                                        <p:tav tm="100000">
                                          <p:val>
                                            <p:strVal val="#ppt_y"/>
                                          </p:val>
                                        </p:tav>
                                      </p:tavLst>
                                    </p:anim>
                                    <p:animEffect transition="in" filter="fade">
                                      <p:cBhvr>
                                        <p:cTn id="48" dur="1000" decel="50000">
                                          <p:stCondLst>
                                            <p:cond delay="0"/>
                                          </p:stCondLst>
                                        </p:cTn>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14282" y="0"/>
            <a:ext cx="8229600" cy="1399032"/>
          </a:xfrm>
        </p:spPr>
        <p:txBody>
          <a:bodyPr/>
          <a:lstStyle/>
          <a:p>
            <a:r>
              <a:rPr lang="cs-CZ" b="1" dirty="0" smtClean="0"/>
              <a:t>Rodný dům – v rodném městě Stratford nad Avonou</a:t>
            </a:r>
            <a:endParaRPr lang="cs-CZ" b="1" dirty="0"/>
          </a:p>
        </p:txBody>
      </p:sp>
      <p:sp>
        <p:nvSpPr>
          <p:cNvPr id="3" name="Zástupný symbol pro obsah 2"/>
          <p:cNvSpPr>
            <a:spLocks noGrp="1"/>
          </p:cNvSpPr>
          <p:nvPr>
            <p:ph sz="half" idx="1"/>
          </p:nvPr>
        </p:nvSpPr>
        <p:spPr/>
        <p:txBody>
          <a:bodyPr/>
          <a:lstStyle/>
          <a:p>
            <a:endParaRPr lang="cs-CZ" dirty="0"/>
          </a:p>
        </p:txBody>
      </p:sp>
      <p:pic>
        <p:nvPicPr>
          <p:cNvPr id="29698" name="Picture 2" descr="Soubor:William Shakespeares birthplace, Stratford-upon-Avon 26l2007.jpg"/>
          <p:cNvPicPr>
            <a:picLocks noChangeAspect="1" noChangeArrowheads="1"/>
          </p:cNvPicPr>
          <p:nvPr/>
        </p:nvPicPr>
        <p:blipFill>
          <a:blip r:embed="rId2" cstate="print"/>
          <a:srcRect/>
          <a:stretch>
            <a:fillRect/>
          </a:stretch>
        </p:blipFill>
        <p:spPr bwMode="auto">
          <a:xfrm>
            <a:off x="285720" y="1714488"/>
            <a:ext cx="5715040" cy="4857784"/>
          </a:xfrm>
          <a:prstGeom prst="rect">
            <a:avLst/>
          </a:prstGeom>
          <a:noFill/>
        </p:spPr>
      </p:pic>
      <p:sp>
        <p:nvSpPr>
          <p:cNvPr id="6" name="Zaoblený obdélník 5"/>
          <p:cNvSpPr/>
          <p:nvPr/>
        </p:nvSpPr>
        <p:spPr>
          <a:xfrm>
            <a:off x="5357818" y="1714488"/>
            <a:ext cx="3500462" cy="14287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2400" b="1" dirty="0" smtClean="0"/>
              <a:t>Otec spisovatele byl úspěšný výrobce rukavic - rukavičkář</a:t>
            </a:r>
            <a:endParaRPr lang="cs-CZ" sz="2400" b="1" dirty="0"/>
          </a:p>
        </p:txBody>
      </p:sp>
      <p:sp>
        <p:nvSpPr>
          <p:cNvPr id="7" name="Zaoblený obdélník 6"/>
          <p:cNvSpPr/>
          <p:nvPr/>
        </p:nvSpPr>
        <p:spPr>
          <a:xfrm>
            <a:off x="5429256" y="3429000"/>
            <a:ext cx="3500462" cy="14287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2400" b="1" dirty="0" smtClean="0"/>
              <a:t>Matka byla dcera bohatého velkostatkáře</a:t>
            </a:r>
            <a:endParaRPr lang="cs-CZ" sz="2400" b="1" dirty="0"/>
          </a:p>
        </p:txBody>
      </p:sp>
      <p:sp>
        <p:nvSpPr>
          <p:cNvPr id="8" name="Zaoblený obdélník 7"/>
          <p:cNvSpPr/>
          <p:nvPr/>
        </p:nvSpPr>
        <p:spPr>
          <a:xfrm>
            <a:off x="4000496" y="5143512"/>
            <a:ext cx="4929222" cy="14287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2400" b="1" dirty="0" smtClean="0"/>
              <a:t>Wiliam se narodil jako třetí dítě z osmi a byl nejstarším synem, který přežil do dospělosti</a:t>
            </a:r>
            <a:endParaRPr lang="cs-CZ" sz="2400" b="1" dirty="0"/>
          </a:p>
        </p:txBody>
      </p:sp>
      <p:pic>
        <p:nvPicPr>
          <p:cNvPr id="2050" name="Picture 2" descr="C:\Users\Aja\AppData\Local\Microsoft\Windows\Temporary Internet Files\Content.IE5\S1ZIA86T\MC900338152[1].wmf"/>
          <p:cNvPicPr>
            <a:picLocks noChangeAspect="1" noChangeArrowheads="1"/>
          </p:cNvPicPr>
          <p:nvPr/>
        </p:nvPicPr>
        <p:blipFill>
          <a:blip r:embed="rId3" cstate="print"/>
          <a:srcRect/>
          <a:stretch>
            <a:fillRect/>
          </a:stretch>
        </p:blipFill>
        <p:spPr bwMode="auto">
          <a:xfrm>
            <a:off x="7308304" y="692696"/>
            <a:ext cx="1352278" cy="1283355"/>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6"/>
                                        </p:tgtEl>
                                        <p:attrNameLst>
                                          <p:attrName>style.visibility</p:attrName>
                                        </p:attrNameLst>
                                      </p:cBhvr>
                                      <p:to>
                                        <p:strVal val="visible"/>
                                      </p:to>
                                    </p:set>
                                    <p:anim calcmode="discrete" valueType="clr">
                                      <p:cBhvr override="childStyle">
                                        <p:cTn id="7" dur="80"/>
                                        <p:tgtEl>
                                          <p:spTgt spid="6"/>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6"/>
                                        </p:tgtEl>
                                        <p:attrNameLst>
                                          <p:attrName>fillcolor</p:attrName>
                                        </p:attrNameLst>
                                      </p:cBhvr>
                                      <p:tavLst>
                                        <p:tav tm="0">
                                          <p:val>
                                            <p:clrVal>
                                              <a:schemeClr val="accent2"/>
                                            </p:clrVal>
                                          </p:val>
                                        </p:tav>
                                        <p:tav tm="50000">
                                          <p:val>
                                            <p:clrVal>
                                              <a:schemeClr val="hlink"/>
                                            </p:clrVal>
                                          </p:val>
                                        </p:tav>
                                      </p:tavLst>
                                    </p:anim>
                                    <p:set>
                                      <p:cBhvr>
                                        <p:cTn id="9" dur="80"/>
                                        <p:tgtEl>
                                          <p:spTgt spid="6"/>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grpId="0" nodeType="clickEffect">
                                  <p:stCondLst>
                                    <p:cond delay="0"/>
                                  </p:stCondLst>
                                  <p:iterate type="lt">
                                    <p:tmPct val="50000"/>
                                  </p:iterate>
                                  <p:childTnLst>
                                    <p:set>
                                      <p:cBhvr>
                                        <p:cTn id="13" dur="1" fill="hold">
                                          <p:stCondLst>
                                            <p:cond delay="0"/>
                                          </p:stCondLst>
                                        </p:cTn>
                                        <p:tgtEl>
                                          <p:spTgt spid="7"/>
                                        </p:tgtEl>
                                        <p:attrNameLst>
                                          <p:attrName>style.visibility</p:attrName>
                                        </p:attrNameLst>
                                      </p:cBhvr>
                                      <p:to>
                                        <p:strVal val="visible"/>
                                      </p:to>
                                    </p:set>
                                    <p:anim calcmode="discrete" valueType="clr">
                                      <p:cBhvr override="childStyle">
                                        <p:cTn id="14" dur="80"/>
                                        <p:tgtEl>
                                          <p:spTgt spid="7"/>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7"/>
                                        </p:tgtEl>
                                        <p:attrNameLst>
                                          <p:attrName>fillcolor</p:attrName>
                                        </p:attrNameLst>
                                      </p:cBhvr>
                                      <p:tavLst>
                                        <p:tav tm="0">
                                          <p:val>
                                            <p:clrVal>
                                              <a:schemeClr val="accent2"/>
                                            </p:clrVal>
                                          </p:val>
                                        </p:tav>
                                        <p:tav tm="50000">
                                          <p:val>
                                            <p:clrVal>
                                              <a:schemeClr val="hlink"/>
                                            </p:clrVal>
                                          </p:val>
                                        </p:tav>
                                      </p:tavLst>
                                    </p:anim>
                                    <p:set>
                                      <p:cBhvr>
                                        <p:cTn id="16" dur="80"/>
                                        <p:tgtEl>
                                          <p:spTgt spid="7"/>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27" presetClass="entr" presetSubtype="0" fill="hold" grpId="0" nodeType="clickEffect">
                                  <p:stCondLst>
                                    <p:cond delay="0"/>
                                  </p:stCondLst>
                                  <p:iterate type="lt">
                                    <p:tmPct val="50000"/>
                                  </p:iterate>
                                  <p:childTnLst>
                                    <p:set>
                                      <p:cBhvr>
                                        <p:cTn id="20" dur="1" fill="hold">
                                          <p:stCondLst>
                                            <p:cond delay="0"/>
                                          </p:stCondLst>
                                        </p:cTn>
                                        <p:tgtEl>
                                          <p:spTgt spid="8"/>
                                        </p:tgtEl>
                                        <p:attrNameLst>
                                          <p:attrName>style.visibility</p:attrName>
                                        </p:attrNameLst>
                                      </p:cBhvr>
                                      <p:to>
                                        <p:strVal val="visible"/>
                                      </p:to>
                                    </p:set>
                                    <p:anim calcmode="discrete" valueType="clr">
                                      <p:cBhvr override="childStyle">
                                        <p:cTn id="21" dur="80"/>
                                        <p:tgtEl>
                                          <p:spTgt spid="8"/>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8"/>
                                        </p:tgtEl>
                                        <p:attrNameLst>
                                          <p:attrName>fillcolor</p:attrName>
                                        </p:attrNameLst>
                                      </p:cBhvr>
                                      <p:tavLst>
                                        <p:tav tm="0">
                                          <p:val>
                                            <p:clrVal>
                                              <a:schemeClr val="accent2"/>
                                            </p:clrVal>
                                          </p:val>
                                        </p:tav>
                                        <p:tav tm="50000">
                                          <p:val>
                                            <p:clrVal>
                                              <a:schemeClr val="hlink"/>
                                            </p:clrVal>
                                          </p:val>
                                        </p:tav>
                                      </p:tavLst>
                                    </p:anim>
                                    <p:set>
                                      <p:cBhvr>
                                        <p:cTn id="23" dur="80"/>
                                        <p:tgtEl>
                                          <p:spTgt spid="8"/>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67494"/>
            <a:ext cx="8964488" cy="1001266"/>
          </a:xfrm>
        </p:spPr>
        <p:txBody>
          <a:bodyPr>
            <a:normAutofit/>
          </a:bodyPr>
          <a:lstStyle/>
          <a:p>
            <a:pPr algn="ctr"/>
            <a:r>
              <a:rPr lang="cs-CZ" b="1" dirty="0" smtClean="0">
                <a:solidFill>
                  <a:schemeClr val="tx1"/>
                </a:solidFill>
              </a:rPr>
              <a:t>Fotogalerie  Shakespearův dům</a:t>
            </a:r>
            <a:endParaRPr lang="cs-CZ" b="1" dirty="0">
              <a:solidFill>
                <a:schemeClr val="tx1"/>
              </a:solidFill>
            </a:endParaRPr>
          </a:p>
        </p:txBody>
      </p:sp>
      <p:pic>
        <p:nvPicPr>
          <p:cNvPr id="1026" name="Picture 2" descr="C:\Users\Aja\Desktop\fotky\jídelna - Sh.dům.jpg"/>
          <p:cNvPicPr>
            <a:picLocks noGrp="1" noChangeAspect="1" noChangeArrowheads="1"/>
          </p:cNvPicPr>
          <p:nvPr>
            <p:ph idx="1"/>
          </p:nvPr>
        </p:nvPicPr>
        <p:blipFill>
          <a:blip r:embed="rId2" cstate="print"/>
          <a:srcRect/>
          <a:stretch>
            <a:fillRect/>
          </a:stretch>
        </p:blipFill>
        <p:spPr bwMode="auto">
          <a:xfrm>
            <a:off x="2123728" y="1412776"/>
            <a:ext cx="3217537" cy="2420587"/>
          </a:xfrm>
          <a:prstGeom prst="rect">
            <a:avLst/>
          </a:prstGeom>
          <a:noFill/>
        </p:spPr>
      </p:pic>
      <p:pic>
        <p:nvPicPr>
          <p:cNvPr id="1027" name="Picture 3" descr="C:\Users\Aja\Desktop\fotky\rukavičkářská dílna otce.jpg"/>
          <p:cNvPicPr>
            <a:picLocks noChangeAspect="1" noChangeArrowheads="1"/>
          </p:cNvPicPr>
          <p:nvPr/>
        </p:nvPicPr>
        <p:blipFill>
          <a:blip r:embed="rId3" cstate="print"/>
          <a:srcRect/>
          <a:stretch>
            <a:fillRect/>
          </a:stretch>
        </p:blipFill>
        <p:spPr bwMode="auto">
          <a:xfrm>
            <a:off x="323528" y="4005064"/>
            <a:ext cx="3166482" cy="2372990"/>
          </a:xfrm>
          <a:prstGeom prst="rect">
            <a:avLst/>
          </a:prstGeom>
          <a:noFill/>
        </p:spPr>
      </p:pic>
      <p:pic>
        <p:nvPicPr>
          <p:cNvPr id="1028" name="Picture 4" descr="C:\Users\Aja\Desktop\fotky\sh. postel.jpg"/>
          <p:cNvPicPr>
            <a:picLocks noChangeAspect="1" noChangeArrowheads="1"/>
          </p:cNvPicPr>
          <p:nvPr/>
        </p:nvPicPr>
        <p:blipFill>
          <a:blip r:embed="rId4" cstate="print"/>
          <a:srcRect/>
          <a:stretch>
            <a:fillRect/>
          </a:stretch>
        </p:blipFill>
        <p:spPr bwMode="auto">
          <a:xfrm>
            <a:off x="5940152" y="1988840"/>
            <a:ext cx="2806099" cy="3744416"/>
          </a:xfrm>
          <a:prstGeom prst="rect">
            <a:avLst/>
          </a:prstGeom>
          <a:noFill/>
        </p:spPr>
      </p:pic>
      <p:pic>
        <p:nvPicPr>
          <p:cNvPr id="1029" name="Picture 5" descr="C:\Users\Aja\AppData\Local\Microsoft\Windows\Temporary Internet Files\Content.IE5\S1ZIA86T\MC900333984[1].wmf"/>
          <p:cNvPicPr>
            <a:picLocks noChangeAspect="1" noChangeArrowheads="1"/>
          </p:cNvPicPr>
          <p:nvPr/>
        </p:nvPicPr>
        <p:blipFill>
          <a:blip r:embed="rId5" cstate="print"/>
          <a:srcRect/>
          <a:stretch>
            <a:fillRect/>
          </a:stretch>
        </p:blipFill>
        <p:spPr bwMode="auto">
          <a:xfrm>
            <a:off x="3419872" y="4653136"/>
            <a:ext cx="1094305" cy="1138739"/>
          </a:xfrm>
          <a:prstGeom prst="rect">
            <a:avLst/>
          </a:prstGeom>
          <a:noFill/>
        </p:spPr>
      </p:pic>
      <p:sp>
        <p:nvSpPr>
          <p:cNvPr id="8" name="Obdélník 7"/>
          <p:cNvSpPr/>
          <p:nvPr/>
        </p:nvSpPr>
        <p:spPr>
          <a:xfrm>
            <a:off x="251520" y="1412776"/>
            <a:ext cx="183671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Jídelna</a:t>
            </a:r>
            <a:endParaRPr lang="cs-CZ" sz="2800" b="1" dirty="0"/>
          </a:p>
        </p:txBody>
      </p:sp>
      <p:sp>
        <p:nvSpPr>
          <p:cNvPr id="9" name="Obdélník 8"/>
          <p:cNvSpPr/>
          <p:nvPr/>
        </p:nvSpPr>
        <p:spPr>
          <a:xfrm>
            <a:off x="6948264" y="1196752"/>
            <a:ext cx="1872208"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Ložnice</a:t>
            </a:r>
            <a:endParaRPr lang="cs-CZ" sz="2800" b="1" dirty="0"/>
          </a:p>
        </p:txBody>
      </p:sp>
      <p:sp>
        <p:nvSpPr>
          <p:cNvPr id="10" name="Obdélník 9"/>
          <p:cNvSpPr/>
          <p:nvPr/>
        </p:nvSpPr>
        <p:spPr>
          <a:xfrm>
            <a:off x="3347864" y="5805264"/>
            <a:ext cx="373603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Rukavičkářská dílna</a:t>
            </a:r>
            <a:endParaRPr lang="cs-CZ" sz="2800" b="1" dirty="0"/>
          </a:p>
        </p:txBody>
      </p:sp>
      <p:pic>
        <p:nvPicPr>
          <p:cNvPr id="1031" name="Picture 7" descr="C:\Users\Aja\AppData\Local\Microsoft\Windows\Temporary Internet Files\Content.IE5\FJC89C5T\MC900279132[1].wmf"/>
          <p:cNvPicPr>
            <a:picLocks noChangeAspect="1" noChangeArrowheads="1"/>
          </p:cNvPicPr>
          <p:nvPr/>
        </p:nvPicPr>
        <p:blipFill>
          <a:blip r:embed="rId6" cstate="print"/>
          <a:srcRect/>
          <a:stretch>
            <a:fillRect/>
          </a:stretch>
        </p:blipFill>
        <p:spPr bwMode="auto">
          <a:xfrm>
            <a:off x="7740352" y="5589240"/>
            <a:ext cx="1213646" cy="1010974"/>
          </a:xfrm>
          <a:prstGeom prst="rect">
            <a:avLst/>
          </a:prstGeom>
          <a:noFill/>
        </p:spPr>
      </p:pic>
      <p:pic>
        <p:nvPicPr>
          <p:cNvPr id="1032" name="Picture 8" descr="C:\Users\Aja\AppData\Local\Microsoft\Windows\Temporary Internet Files\Content.IE5\CXMKDN3Y\MC900352402[1].wmf"/>
          <p:cNvPicPr>
            <a:picLocks noChangeAspect="1" noChangeArrowheads="1"/>
          </p:cNvPicPr>
          <p:nvPr/>
        </p:nvPicPr>
        <p:blipFill>
          <a:blip r:embed="rId7" cstate="print"/>
          <a:srcRect/>
          <a:stretch>
            <a:fillRect/>
          </a:stretch>
        </p:blipFill>
        <p:spPr bwMode="auto">
          <a:xfrm>
            <a:off x="323528" y="2276872"/>
            <a:ext cx="1785042" cy="1261450"/>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F:\globe.jpg"/>
          <p:cNvPicPr>
            <a:picLocks noChangeAspect="1" noChangeArrowheads="1"/>
          </p:cNvPicPr>
          <p:nvPr/>
        </p:nvPicPr>
        <p:blipFill>
          <a:blip r:embed="rId2" cstate="print"/>
          <a:srcRect/>
          <a:stretch>
            <a:fillRect/>
          </a:stretch>
        </p:blipFill>
        <p:spPr bwMode="auto">
          <a:xfrm>
            <a:off x="683568" y="188640"/>
            <a:ext cx="7848872" cy="5370922"/>
          </a:xfrm>
          <a:prstGeom prst="rect">
            <a:avLst/>
          </a:prstGeom>
          <a:noFill/>
        </p:spPr>
      </p:pic>
      <p:sp>
        <p:nvSpPr>
          <p:cNvPr id="6" name="Obdélník 5"/>
          <p:cNvSpPr/>
          <p:nvPr/>
        </p:nvSpPr>
        <p:spPr>
          <a:xfrm>
            <a:off x="1835696" y="5733256"/>
            <a:ext cx="698477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Zrekonstruovaná kopie Shakespearova divadla Globe na levém břehu řeky Temže</a:t>
            </a:r>
            <a:endParaRPr lang="cs-CZ" sz="2400" b="1" dirty="0"/>
          </a:p>
        </p:txBody>
      </p:sp>
      <p:pic>
        <p:nvPicPr>
          <p:cNvPr id="5" name="Picture 2" descr="C:\Users\Aja\AppData\Local\Microsoft\Windows\Temporary Internet Files\Content.IE5\4QJ46L3Y\MC900231186[1].wmf"/>
          <p:cNvPicPr>
            <a:picLocks noChangeAspect="1" noChangeArrowheads="1"/>
          </p:cNvPicPr>
          <p:nvPr/>
        </p:nvPicPr>
        <p:blipFill>
          <a:blip r:embed="rId3" cstate="print"/>
          <a:srcRect/>
          <a:stretch>
            <a:fillRect/>
          </a:stretch>
        </p:blipFill>
        <p:spPr bwMode="auto">
          <a:xfrm>
            <a:off x="0" y="5470861"/>
            <a:ext cx="1835696" cy="1387139"/>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http://upload.wikimedia.org/wikipedia/commons/thumb/2/26/ShakespeareMonument_cropped.jpg/125px-ShakespeareMonument_cropped.jpg"/>
          <p:cNvPicPr>
            <a:picLocks noChangeAspect="1" noChangeArrowheads="1"/>
          </p:cNvPicPr>
          <p:nvPr/>
        </p:nvPicPr>
        <p:blipFill>
          <a:blip r:embed="rId2" cstate="print"/>
          <a:srcRect/>
          <a:stretch>
            <a:fillRect/>
          </a:stretch>
        </p:blipFill>
        <p:spPr bwMode="auto">
          <a:xfrm>
            <a:off x="214282" y="214290"/>
            <a:ext cx="3000396" cy="6375843"/>
          </a:xfrm>
          <a:prstGeom prst="rect">
            <a:avLst/>
          </a:prstGeom>
          <a:noFill/>
        </p:spPr>
      </p:pic>
      <p:pic>
        <p:nvPicPr>
          <p:cNvPr id="30724" name="Picture 4" descr="http://upload.wikimedia.org/wikipedia/commons/thumb/2/24/Shakespeare_grave_-Stratford-upon-Avon_-3June2007.jpg/220px-Shakespeare_grave_-Stratford-upon-Avon_-3June2007.jpg"/>
          <p:cNvPicPr>
            <a:picLocks noChangeAspect="1" noChangeArrowheads="1"/>
          </p:cNvPicPr>
          <p:nvPr/>
        </p:nvPicPr>
        <p:blipFill>
          <a:blip r:embed="rId3" cstate="print"/>
          <a:srcRect/>
          <a:stretch>
            <a:fillRect/>
          </a:stretch>
        </p:blipFill>
        <p:spPr bwMode="auto">
          <a:xfrm>
            <a:off x="4143372" y="214290"/>
            <a:ext cx="4572032" cy="2946819"/>
          </a:xfrm>
          <a:prstGeom prst="rect">
            <a:avLst/>
          </a:prstGeom>
          <a:noFill/>
        </p:spPr>
      </p:pic>
      <p:sp>
        <p:nvSpPr>
          <p:cNvPr id="8" name="Zaoblený obdélník 7"/>
          <p:cNvSpPr/>
          <p:nvPr/>
        </p:nvSpPr>
        <p:spPr>
          <a:xfrm>
            <a:off x="214282" y="5357826"/>
            <a:ext cx="3071834" cy="12858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Shakespearův památník ve Stratfordu </a:t>
            </a:r>
            <a:endParaRPr lang="cs-CZ" sz="2800" b="1" dirty="0"/>
          </a:p>
        </p:txBody>
      </p:sp>
      <p:sp>
        <p:nvSpPr>
          <p:cNvPr id="9" name="Zaoblený obdélník 8"/>
          <p:cNvSpPr/>
          <p:nvPr/>
        </p:nvSpPr>
        <p:spPr>
          <a:xfrm>
            <a:off x="5643570" y="3143248"/>
            <a:ext cx="3071834" cy="12858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Shakespearův hrob</a:t>
            </a:r>
            <a:endParaRPr lang="cs-CZ" sz="2800" b="1" dirty="0"/>
          </a:p>
        </p:txBody>
      </p:sp>
      <p:sp>
        <p:nvSpPr>
          <p:cNvPr id="10" name="Zaoblený obdélník 9"/>
          <p:cNvSpPr/>
          <p:nvPr/>
        </p:nvSpPr>
        <p:spPr>
          <a:xfrm>
            <a:off x="5643570" y="5286388"/>
            <a:ext cx="3071834" cy="12858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Shakespearův znak</a:t>
            </a:r>
            <a:endParaRPr lang="cs-CZ" sz="2800" b="1" dirty="0"/>
          </a:p>
        </p:txBody>
      </p:sp>
      <p:pic>
        <p:nvPicPr>
          <p:cNvPr id="30726" name="Picture 6" descr="http://upload.wikimedia.org/wikipedia/commons/thumb/4/43/Shakespeare1COA.png/220px-Shakespeare1COA.png"/>
          <p:cNvPicPr>
            <a:picLocks noChangeAspect="1" noChangeArrowheads="1"/>
          </p:cNvPicPr>
          <p:nvPr/>
        </p:nvPicPr>
        <p:blipFill>
          <a:blip r:embed="rId4" cstate="print"/>
          <a:srcRect/>
          <a:stretch>
            <a:fillRect/>
          </a:stretch>
        </p:blipFill>
        <p:spPr bwMode="auto">
          <a:xfrm>
            <a:off x="2928926" y="3000372"/>
            <a:ext cx="3000396" cy="3736858"/>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10" dur="1000" fill="hold"/>
                                        <p:tgtEl>
                                          <p:spTgt spid="8"/>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decel="50000" fill="hold">
                                          <p:stCondLst>
                                            <p:cond delay="0"/>
                                          </p:stCondLst>
                                        </p:cTn>
                                        <p:tgtEl>
                                          <p:spTgt spid="9"/>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9"/>
                                        </p:tgtEl>
                                        <p:attrNameLst>
                                          <p:attrName>ppt_w</p:attrName>
                                        </p:attrNameLst>
                                      </p:cBhvr>
                                      <p:tavLst>
                                        <p:tav tm="0">
                                          <p:val>
                                            <p:strVal val="#ppt_w*.05"/>
                                          </p:val>
                                        </p:tav>
                                        <p:tav tm="100000">
                                          <p:val>
                                            <p:strVal val="#ppt_w"/>
                                          </p:val>
                                        </p:tav>
                                      </p:tavLst>
                                    </p:anim>
                                    <p:anim calcmode="lin" valueType="num">
                                      <p:cBhvr>
                                        <p:cTn id="22" dur="1000" fill="hold"/>
                                        <p:tgtEl>
                                          <p:spTgt spid="9"/>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9"/>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9"/>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9"/>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5"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500" decel="50000" fill="hold">
                                          <p:stCondLst>
                                            <p:cond delay="0"/>
                                          </p:stCondLst>
                                        </p:cTn>
                                        <p:tgtEl>
                                          <p:spTgt spid="10"/>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10"/>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10"/>
                                        </p:tgtEl>
                                        <p:attrNameLst>
                                          <p:attrName>ppt_w</p:attrName>
                                        </p:attrNameLst>
                                      </p:cBhvr>
                                      <p:tavLst>
                                        <p:tav tm="0">
                                          <p:val>
                                            <p:strVal val="#ppt_w*.05"/>
                                          </p:val>
                                        </p:tav>
                                        <p:tav tm="100000">
                                          <p:val>
                                            <p:strVal val="#ppt_w"/>
                                          </p:val>
                                        </p:tav>
                                      </p:tavLst>
                                    </p:anim>
                                    <p:anim calcmode="lin" valueType="num">
                                      <p:cBhvr>
                                        <p:cTn id="34" dur="1000" fill="hold"/>
                                        <p:tgtEl>
                                          <p:spTgt spid="10"/>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10"/>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10"/>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10"/>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tx1"/>
                </a:solidFill>
                <a:latin typeface="Times New Roman" pitchFamily="18" charset="0"/>
                <a:cs typeface="Times New Roman" pitchFamily="18" charset="0"/>
              </a:rPr>
              <a:t>Romeo a Julie</a:t>
            </a:r>
            <a:endParaRPr lang="cs-CZ" sz="3600" b="1" u="sng"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half" idx="1"/>
          </p:nvPr>
        </p:nvSpPr>
        <p:spPr/>
        <p:txBody>
          <a:bodyPr/>
          <a:lstStyle/>
          <a:p>
            <a:pPr>
              <a:buNone/>
            </a:pPr>
            <a:r>
              <a:rPr lang="cs-CZ" dirty="0" smtClean="0"/>
              <a:t>.</a:t>
            </a:r>
            <a:endParaRPr lang="cs-CZ" dirty="0"/>
          </a:p>
        </p:txBody>
      </p:sp>
      <p:sp>
        <p:nvSpPr>
          <p:cNvPr id="4" name="Zástupný symbol pro obsah 3"/>
          <p:cNvSpPr>
            <a:spLocks noGrp="1"/>
          </p:cNvSpPr>
          <p:nvPr>
            <p:ph sz="half" idx="2"/>
          </p:nvPr>
        </p:nvSpPr>
        <p:spPr>
          <a:xfrm>
            <a:off x="4071934" y="142852"/>
            <a:ext cx="4114800" cy="3714776"/>
          </a:xfrm>
        </p:spPr>
        <p:txBody>
          <a:bodyPr/>
          <a:lstStyle/>
          <a:p>
            <a:r>
              <a:rPr lang="cs-CZ" b="1" dirty="0" smtClean="0"/>
              <a:t>příběh se odehrává v italském městě Verona, kde žily dva významné rody – Kapuleti a Montekové. Mezi nimi se již léta táhl dávný spor</a:t>
            </a:r>
            <a:endParaRPr lang="cs-CZ" b="1" dirty="0"/>
          </a:p>
        </p:txBody>
      </p:sp>
      <p:pic>
        <p:nvPicPr>
          <p:cNvPr id="4098" name="Picture 2"/>
          <p:cNvPicPr>
            <a:picLocks noChangeAspect="1" noChangeArrowheads="1"/>
          </p:cNvPicPr>
          <p:nvPr/>
        </p:nvPicPr>
        <p:blipFill>
          <a:blip r:embed="rId2" cstate="print"/>
          <a:srcRect/>
          <a:stretch>
            <a:fillRect/>
          </a:stretch>
        </p:blipFill>
        <p:spPr bwMode="auto">
          <a:xfrm>
            <a:off x="571472" y="1928802"/>
            <a:ext cx="3357586" cy="4500569"/>
          </a:xfrm>
          <a:prstGeom prst="rect">
            <a:avLst/>
          </a:prstGeom>
          <a:noFill/>
          <a:ln w="9525">
            <a:solidFill>
              <a:schemeClr val="accent1">
                <a:lumMod val="50000"/>
              </a:schemeClr>
            </a:solidFill>
            <a:miter lim="800000"/>
            <a:headEnd/>
            <a:tailEnd/>
          </a:ln>
          <a:effectLst>
            <a:glow rad="228600">
              <a:schemeClr val="accent3">
                <a:satMod val="175000"/>
                <a:alpha val="40000"/>
              </a:schemeClr>
            </a:glow>
          </a:effectLst>
        </p:spPr>
      </p:pic>
      <p:pic>
        <p:nvPicPr>
          <p:cNvPr id="11266" name="Picture 2" descr="http://upload.wikimedia.org/wikipedia/commons/thumb/4/4c/Romeoandjuliet1597.jpg/220px-Romeoandjuliet1597.jpg"/>
          <p:cNvPicPr>
            <a:picLocks noChangeAspect="1" noChangeArrowheads="1"/>
          </p:cNvPicPr>
          <p:nvPr/>
        </p:nvPicPr>
        <p:blipFill>
          <a:blip r:embed="rId3" cstate="print"/>
          <a:srcRect/>
          <a:stretch>
            <a:fillRect/>
          </a:stretch>
        </p:blipFill>
        <p:spPr bwMode="auto">
          <a:xfrm>
            <a:off x="5929322" y="3643314"/>
            <a:ext cx="2794260" cy="2905122"/>
          </a:xfrm>
          <a:prstGeom prst="rect">
            <a:avLst/>
          </a:prstGeom>
          <a:noFill/>
        </p:spPr>
      </p:pic>
      <p:pic>
        <p:nvPicPr>
          <p:cNvPr id="7" name="Picture 4" descr="C:\Users\Aja\AppData\Local\Microsoft\Windows\Temporary Internet Files\Content.IE5\U2E7PW9E\MC900335779[1].wmf"/>
          <p:cNvPicPr>
            <a:picLocks noChangeAspect="1" noChangeArrowheads="1"/>
          </p:cNvPicPr>
          <p:nvPr/>
        </p:nvPicPr>
        <p:blipFill>
          <a:blip r:embed="rId4" cstate="print"/>
          <a:srcRect/>
          <a:stretch>
            <a:fillRect/>
          </a:stretch>
        </p:blipFill>
        <p:spPr bwMode="auto">
          <a:xfrm rot="1514977" flipH="1">
            <a:off x="7981731" y="1295367"/>
            <a:ext cx="477837" cy="1576387"/>
          </a:xfrm>
          <a:prstGeom prst="rect">
            <a:avLst/>
          </a:prstGeom>
          <a:noFill/>
          <a:ln w="9525">
            <a:noFill/>
            <a:miter lim="800000"/>
            <a:headEnd/>
            <a:tailEnd/>
          </a:ln>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p:cTn id="7" dur="500" decel="50000" fill="hold">
                                          <p:stCondLst>
                                            <p:cond delay="0"/>
                                          </p:stCondLst>
                                        </p:cTn>
                                        <p:tgtEl>
                                          <p:spTgt spid="4098"/>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4098"/>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4098"/>
                                        </p:tgtEl>
                                        <p:attrNameLst>
                                          <p:attrName>ppt_w</p:attrName>
                                        </p:attrNameLst>
                                      </p:cBhvr>
                                      <p:tavLst>
                                        <p:tav tm="0">
                                          <p:val>
                                            <p:strVal val="#ppt_w*.05"/>
                                          </p:val>
                                        </p:tav>
                                        <p:tav tm="100000">
                                          <p:val>
                                            <p:strVal val="#ppt_w"/>
                                          </p:val>
                                        </p:tav>
                                      </p:tavLst>
                                    </p:anim>
                                    <p:anim calcmode="lin" valueType="num">
                                      <p:cBhvr>
                                        <p:cTn id="10" dur="1000" fill="hold"/>
                                        <p:tgtEl>
                                          <p:spTgt spid="4098"/>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4098"/>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4098"/>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4098"/>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14282" y="0"/>
            <a:ext cx="8229600" cy="1500174"/>
          </a:xfrm>
        </p:spPr>
        <p:txBody>
          <a:bodyPr>
            <a:normAutofit/>
          </a:bodyPr>
          <a:lstStyle/>
          <a:p>
            <a:r>
              <a:rPr lang="cs-CZ" sz="3200" b="1" u="sng" dirty="0" smtClean="0">
                <a:solidFill>
                  <a:schemeClr val="tx1"/>
                </a:solidFill>
              </a:rPr>
              <a:t>Najdi v osmisměrce postavy                                            z Shakeasperových dramat</a:t>
            </a:r>
            <a:endParaRPr lang="cs-CZ" sz="3200" b="1" u="sng" dirty="0">
              <a:solidFill>
                <a:schemeClr val="tx1"/>
              </a:solidFill>
            </a:endParaRPr>
          </a:p>
        </p:txBody>
      </p:sp>
      <p:graphicFrame>
        <p:nvGraphicFramePr>
          <p:cNvPr id="5" name="Tabulka 4"/>
          <p:cNvGraphicFramePr>
            <a:graphicFrameLocks noGrp="1"/>
          </p:cNvGraphicFramePr>
          <p:nvPr/>
        </p:nvGraphicFramePr>
        <p:xfrm>
          <a:off x="428596" y="1714488"/>
          <a:ext cx="5486400" cy="4786344"/>
        </p:xfrm>
        <a:graphic>
          <a:graphicData uri="http://schemas.openxmlformats.org/drawingml/2006/table">
            <a:tbl>
              <a:tblPr/>
              <a:tblGrid>
                <a:gridCol w="609600"/>
                <a:gridCol w="609600"/>
                <a:gridCol w="609600"/>
                <a:gridCol w="609600"/>
                <a:gridCol w="609600"/>
                <a:gridCol w="609600"/>
                <a:gridCol w="609600"/>
                <a:gridCol w="609600"/>
                <a:gridCol w="609600"/>
              </a:tblGrid>
              <a:tr h="598293">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U</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98293">
                <a:tc>
                  <a:txBody>
                    <a:bodyPr/>
                    <a:lstStyle/>
                    <a:p>
                      <a:pPr algn="ctr" fontAlgn="b"/>
                      <a:r>
                        <a:rPr lang="cs-CZ" sz="2400" b="1" i="0" u="none" strike="noStrike" dirty="0">
                          <a:solidFill>
                            <a:srgbClr val="000000"/>
                          </a:solidFill>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98293">
                <a:tc>
                  <a:txBody>
                    <a:bodyPr/>
                    <a:lstStyle/>
                    <a:p>
                      <a:pPr algn="ctr" fontAlgn="b"/>
                      <a:r>
                        <a:rPr lang="cs-CZ" sz="2400" b="1" i="0" u="none" strike="noStrike" dirty="0">
                          <a:solidFill>
                            <a:srgbClr val="000000"/>
                          </a:solidFill>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F</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98293">
                <a:tc>
                  <a:txBody>
                    <a:bodyPr/>
                    <a:lstStyle/>
                    <a:p>
                      <a:pPr algn="ctr" fontAlgn="b"/>
                      <a:r>
                        <a:rPr lang="cs-CZ" sz="2400" b="1" i="0" u="none" strike="noStrike" dirty="0">
                          <a:solidFill>
                            <a:srgbClr val="000000"/>
                          </a:solidFill>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B</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98293">
                <a:tc>
                  <a:txBody>
                    <a:bodyPr/>
                    <a:lstStyle/>
                    <a:p>
                      <a:pPr algn="ctr" fontAlgn="b"/>
                      <a:r>
                        <a:rPr lang="cs-CZ" sz="2400" b="1" i="0" u="none" strike="noStrike" dirty="0">
                          <a:solidFill>
                            <a:srgbClr val="000000"/>
                          </a:solidFill>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U</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98293">
                <a:tc>
                  <a:txBody>
                    <a:bodyPr/>
                    <a:lstStyle/>
                    <a:p>
                      <a:pPr algn="ctr" fontAlgn="b"/>
                      <a:r>
                        <a:rPr lang="cs-CZ" sz="2400" b="1" i="0" u="none" strike="noStrike" dirty="0">
                          <a:solidFill>
                            <a:srgbClr val="000000"/>
                          </a:solidFill>
                          <a:latin typeface="Calibri"/>
                        </a:rPr>
                        <a:t>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J</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98293">
                <a:tc>
                  <a:txBody>
                    <a:bodyPr/>
                    <a:lstStyle/>
                    <a:p>
                      <a:pPr algn="ctr" fontAlgn="b"/>
                      <a:r>
                        <a:rPr lang="cs-CZ" sz="2400" b="1" i="0" u="none" strike="noStrike" dirty="0">
                          <a:solidFill>
                            <a:srgbClr val="000000"/>
                          </a:solidFill>
                          <a:latin typeface="Calibri"/>
                        </a:rPr>
                        <a:t>J</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U</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U</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98293">
                <a:tc>
                  <a:txBody>
                    <a:bodyPr/>
                    <a:lstStyle/>
                    <a:p>
                      <a:pPr algn="ctr" fontAlgn="b"/>
                      <a:r>
                        <a:rPr lang="cs-CZ" sz="2400" b="1" i="0" u="none" strike="noStrike" dirty="0">
                          <a:solidFill>
                            <a:srgbClr val="000000"/>
                          </a:solidFill>
                          <a:latin typeface="Calibri"/>
                        </a:rPr>
                        <a:t>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O</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P</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cs-CZ" sz="2400" b="1" i="0" u="none" strike="noStrike" dirty="0">
                          <a:solidFill>
                            <a:srgbClr val="000000"/>
                          </a:solidFill>
                          <a:latin typeface="Calibri"/>
                        </a:rPr>
                        <a:t>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6" name="Elipsa 5"/>
          <p:cNvSpPr/>
          <p:nvPr/>
        </p:nvSpPr>
        <p:spPr>
          <a:xfrm>
            <a:off x="857224" y="1857364"/>
            <a:ext cx="4643470" cy="45005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t>Rodištěm Wiliama</a:t>
            </a:r>
          </a:p>
          <a:p>
            <a:pPr algn="ctr"/>
            <a:endParaRPr lang="cs-CZ" sz="2800" dirty="0" smtClean="0"/>
          </a:p>
          <a:p>
            <a:pPr algn="ctr"/>
            <a:r>
              <a:rPr lang="cs-CZ" sz="2800" dirty="0" smtClean="0"/>
              <a:t> Shakespeara je</a:t>
            </a:r>
          </a:p>
          <a:p>
            <a:pPr algn="ctr"/>
            <a:endParaRPr lang="cs-CZ" sz="2800" dirty="0" smtClean="0"/>
          </a:p>
          <a:p>
            <a:pPr algn="ctr"/>
            <a:r>
              <a:rPr lang="cs-CZ" sz="2800" dirty="0" smtClean="0"/>
              <a:t> _________________</a:t>
            </a:r>
          </a:p>
          <a:p>
            <a:pPr algn="ctr"/>
            <a:endParaRPr lang="cs-CZ" sz="2800" dirty="0" smtClean="0"/>
          </a:p>
          <a:p>
            <a:pPr algn="ctr"/>
            <a:r>
              <a:rPr lang="cs-CZ" sz="2800" dirty="0" smtClean="0"/>
              <a:t> Avonou</a:t>
            </a:r>
            <a:endParaRPr lang="cs-CZ" sz="2800" dirty="0"/>
          </a:p>
        </p:txBody>
      </p:sp>
      <p:sp>
        <p:nvSpPr>
          <p:cNvPr id="7" name="Obdélník 6"/>
          <p:cNvSpPr/>
          <p:nvPr/>
        </p:nvSpPr>
        <p:spPr>
          <a:xfrm>
            <a:off x="1714480" y="4143380"/>
            <a:ext cx="2928958" cy="642942"/>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bg1"/>
                </a:solidFill>
              </a:rPr>
              <a:t>Stratford nad</a:t>
            </a:r>
            <a:endParaRPr lang="cs-CZ" sz="3200" b="1" dirty="0">
              <a:solidFill>
                <a:schemeClr val="bg1"/>
              </a:solidFill>
            </a:endParaRPr>
          </a:p>
        </p:txBody>
      </p:sp>
      <p:sp>
        <p:nvSpPr>
          <p:cNvPr id="8" name="Obdélník 7"/>
          <p:cNvSpPr/>
          <p:nvPr/>
        </p:nvSpPr>
        <p:spPr>
          <a:xfrm>
            <a:off x="6215074" y="1428736"/>
            <a:ext cx="264320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Romeo</a:t>
            </a:r>
            <a:endParaRPr lang="cs-CZ" sz="3200" b="1" dirty="0"/>
          </a:p>
        </p:txBody>
      </p:sp>
      <p:sp>
        <p:nvSpPr>
          <p:cNvPr id="9" name="Obdélník 8"/>
          <p:cNvSpPr/>
          <p:nvPr/>
        </p:nvSpPr>
        <p:spPr>
          <a:xfrm>
            <a:off x="6215074" y="2143116"/>
            <a:ext cx="264320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Julie</a:t>
            </a:r>
            <a:endParaRPr lang="cs-CZ" sz="3200" b="1" dirty="0"/>
          </a:p>
        </p:txBody>
      </p:sp>
      <p:sp>
        <p:nvSpPr>
          <p:cNvPr id="10" name="Obdélník 9"/>
          <p:cNvSpPr/>
          <p:nvPr/>
        </p:nvSpPr>
        <p:spPr>
          <a:xfrm>
            <a:off x="6215074" y="2786058"/>
            <a:ext cx="264320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Lear</a:t>
            </a:r>
            <a:endParaRPr lang="cs-CZ" sz="3200" b="1" dirty="0"/>
          </a:p>
        </p:txBody>
      </p:sp>
      <p:sp>
        <p:nvSpPr>
          <p:cNvPr id="11" name="Obdélník 10"/>
          <p:cNvSpPr/>
          <p:nvPr/>
        </p:nvSpPr>
        <p:spPr>
          <a:xfrm>
            <a:off x="6215074" y="3429000"/>
            <a:ext cx="264320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Macbeth</a:t>
            </a:r>
            <a:endParaRPr lang="cs-CZ" sz="3200" b="1" dirty="0"/>
          </a:p>
        </p:txBody>
      </p:sp>
      <p:sp>
        <p:nvSpPr>
          <p:cNvPr id="12" name="Obdélník 11"/>
          <p:cNvSpPr/>
          <p:nvPr/>
        </p:nvSpPr>
        <p:spPr>
          <a:xfrm>
            <a:off x="6215074" y="4071942"/>
            <a:ext cx="264320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Othello</a:t>
            </a:r>
            <a:endParaRPr lang="cs-CZ" sz="3200" b="1" dirty="0"/>
          </a:p>
        </p:txBody>
      </p:sp>
      <p:sp>
        <p:nvSpPr>
          <p:cNvPr id="13" name="Obdélník 12"/>
          <p:cNvSpPr/>
          <p:nvPr/>
        </p:nvSpPr>
        <p:spPr>
          <a:xfrm>
            <a:off x="6215074" y="4714884"/>
            <a:ext cx="264320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Hamlet</a:t>
            </a:r>
            <a:endParaRPr lang="cs-CZ" sz="3200" b="1" dirty="0"/>
          </a:p>
        </p:txBody>
      </p:sp>
      <p:sp>
        <p:nvSpPr>
          <p:cNvPr id="14" name="Obdélník 13"/>
          <p:cNvSpPr/>
          <p:nvPr/>
        </p:nvSpPr>
        <p:spPr>
          <a:xfrm>
            <a:off x="6215074" y="5357826"/>
            <a:ext cx="264320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Antonius</a:t>
            </a:r>
            <a:endParaRPr lang="cs-CZ" sz="3200" b="1" dirty="0"/>
          </a:p>
        </p:txBody>
      </p:sp>
      <p:sp>
        <p:nvSpPr>
          <p:cNvPr id="15" name="Obdélník 14"/>
          <p:cNvSpPr/>
          <p:nvPr/>
        </p:nvSpPr>
        <p:spPr>
          <a:xfrm>
            <a:off x="6215074" y="6000768"/>
            <a:ext cx="264320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Julius Caesar</a:t>
            </a:r>
            <a:endParaRPr lang="cs-CZ" sz="2800" b="1" dirty="0"/>
          </a:p>
        </p:txBody>
      </p:sp>
      <p:sp>
        <p:nvSpPr>
          <p:cNvPr id="16" name="Obdélník 15"/>
          <p:cNvSpPr/>
          <p:nvPr/>
        </p:nvSpPr>
        <p:spPr>
          <a:xfrm>
            <a:off x="6215074" y="714356"/>
            <a:ext cx="264320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Kleopatra</a:t>
            </a:r>
            <a:endParaRPr lang="cs-CZ" sz="3200" b="1" dirty="0"/>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heel(4)">
                                      <p:cBhvr>
                                        <p:cTn id="7" dur="20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4)">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heel(4)">
                                      <p:cBhvr>
                                        <p:cTn id="17" dur="20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4"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heel(4)">
                                      <p:cBhvr>
                                        <p:cTn id="22" dur="2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4"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heel(4)">
                                      <p:cBhvr>
                                        <p:cTn id="27" dur="20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4"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wheel(4)">
                                      <p:cBhvr>
                                        <p:cTn id="32" dur="20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4"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wheel(4)">
                                      <p:cBhvr>
                                        <p:cTn id="37" dur="20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4"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wheel(4)">
                                      <p:cBhvr>
                                        <p:cTn id="42" dur="20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4"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heel(4)">
                                      <p:cBhvr>
                                        <p:cTn id="47" dur="20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6"/>
                                        </p:tgtEl>
                                        <p:attrNameLst>
                                          <p:attrName>style.visibility</p:attrName>
                                        </p:attrNameLst>
                                      </p:cBhvr>
                                      <p:to>
                                        <p:strVal val="visible"/>
                                      </p:to>
                                    </p:set>
                                    <p:anim calcmode="lin" valueType="num">
                                      <p:cBhvr additive="base">
                                        <p:cTn id="52" dur="500" fill="hold"/>
                                        <p:tgtEl>
                                          <p:spTgt spid="6"/>
                                        </p:tgtEl>
                                        <p:attrNameLst>
                                          <p:attrName>ppt_x</p:attrName>
                                        </p:attrNameLst>
                                      </p:cBhvr>
                                      <p:tavLst>
                                        <p:tav tm="0">
                                          <p:val>
                                            <p:strVal val="#ppt_x"/>
                                          </p:val>
                                        </p:tav>
                                        <p:tav tm="100000">
                                          <p:val>
                                            <p:strVal val="#ppt_x"/>
                                          </p:val>
                                        </p:tav>
                                      </p:tavLst>
                                    </p:anim>
                                    <p:anim calcmode="lin" valueType="num">
                                      <p:cBhvr additive="base">
                                        <p:cTn id="5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17" presetClass="entr" presetSubtype="10" fill="hold" grpId="0" nodeType="clickEffect">
                                  <p:stCondLst>
                                    <p:cond delay="0"/>
                                  </p:stCondLst>
                                  <p:childTnLst>
                                    <p:set>
                                      <p:cBhvr>
                                        <p:cTn id="57" dur="1" fill="hold">
                                          <p:stCondLst>
                                            <p:cond delay="0"/>
                                          </p:stCondLst>
                                        </p:cTn>
                                        <p:tgtEl>
                                          <p:spTgt spid="7"/>
                                        </p:tgtEl>
                                        <p:attrNameLst>
                                          <p:attrName>style.visibility</p:attrName>
                                        </p:attrNameLst>
                                      </p:cBhvr>
                                      <p:to>
                                        <p:strVal val="visible"/>
                                      </p:to>
                                    </p:set>
                                    <p:anim calcmode="lin" valueType="num">
                                      <p:cBhvr>
                                        <p:cTn id="58" dur="500" fill="hold"/>
                                        <p:tgtEl>
                                          <p:spTgt spid="7"/>
                                        </p:tgtEl>
                                        <p:attrNameLst>
                                          <p:attrName>ppt_w</p:attrName>
                                        </p:attrNameLst>
                                      </p:cBhvr>
                                      <p:tavLst>
                                        <p:tav tm="0">
                                          <p:val>
                                            <p:fltVal val="0"/>
                                          </p:val>
                                        </p:tav>
                                        <p:tav tm="100000">
                                          <p:val>
                                            <p:strVal val="#ppt_w"/>
                                          </p:val>
                                        </p:tav>
                                      </p:tavLst>
                                    </p:anim>
                                    <p:anim calcmode="lin" valueType="num">
                                      <p:cBhvr>
                                        <p:cTn id="59"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188640"/>
            <a:ext cx="8015318" cy="1399032"/>
          </a:xfrm>
        </p:spPr>
        <p:txBody>
          <a:bodyPr>
            <a:normAutofit/>
          </a:bodyPr>
          <a:lstStyle/>
          <a:p>
            <a:r>
              <a:rPr lang="cs-CZ" sz="3600" b="1" u="sng" dirty="0" smtClean="0">
                <a:solidFill>
                  <a:schemeClr val="tx1"/>
                </a:solidFill>
                <a:latin typeface="Times New Roman" pitchFamily="18" charset="0"/>
                <a:cs typeface="Times New Roman" pitchFamily="18" charset="0"/>
              </a:rPr>
              <a:t>Francouzská renesance</a:t>
            </a:r>
            <a:endParaRPr lang="cs-CZ" sz="3600" b="1" u="sng" dirty="0">
              <a:solidFill>
                <a:schemeClr val="tx1"/>
              </a:solidFill>
              <a:latin typeface="Times New Roman" pitchFamily="18" charset="0"/>
              <a:cs typeface="Times New Roman" pitchFamily="18" charset="0"/>
            </a:endParaRPr>
          </a:p>
        </p:txBody>
      </p:sp>
      <p:sp>
        <p:nvSpPr>
          <p:cNvPr id="4" name="Zástupný symbol pro obsah 3"/>
          <p:cNvSpPr>
            <a:spLocks noGrp="1"/>
          </p:cNvSpPr>
          <p:nvPr>
            <p:ph sz="half" idx="2"/>
          </p:nvPr>
        </p:nvSpPr>
        <p:spPr>
          <a:xfrm>
            <a:off x="4929190" y="428604"/>
            <a:ext cx="4038600" cy="6286545"/>
          </a:xfrm>
        </p:spPr>
        <p:txBody>
          <a:bodyPr>
            <a:normAutofit/>
          </a:bodyPr>
          <a:lstStyle/>
          <a:p>
            <a:r>
              <a:rPr lang="cs-CZ" b="1" dirty="0" smtClean="0"/>
              <a:t>1429 Paříž </a:t>
            </a:r>
          </a:p>
          <a:p>
            <a:r>
              <a:rPr lang="cs-CZ" b="1" dirty="0" smtClean="0"/>
              <a:t>1463 </a:t>
            </a:r>
          </a:p>
          <a:p>
            <a:r>
              <a:rPr lang="cs-CZ" b="1" dirty="0" smtClean="0"/>
              <a:t>pravé jméno bylo François de Montcorbier</a:t>
            </a:r>
          </a:p>
          <a:p>
            <a:r>
              <a:rPr lang="cs-CZ" b="1" dirty="0" smtClean="0"/>
              <a:t> bohémský způsob života</a:t>
            </a:r>
          </a:p>
          <a:p>
            <a:r>
              <a:rPr lang="cs-CZ" b="1" dirty="0" smtClean="0"/>
              <a:t> Dopustil se loupeží, výtržnictví, násilných činů i vraždy, za kterou byl odsouzen k trestu smrti</a:t>
            </a:r>
          </a:p>
          <a:p>
            <a:r>
              <a:rPr lang="cs-CZ" b="1" dirty="0" smtClean="0"/>
              <a:t> byl amnestován,  vyhoštěn z Paříže </a:t>
            </a:r>
            <a:endParaRPr lang="cs-CZ" b="1" dirty="0"/>
          </a:p>
        </p:txBody>
      </p:sp>
      <p:sp>
        <p:nvSpPr>
          <p:cNvPr id="6" name="Zástupný symbol pro obsah 5"/>
          <p:cNvSpPr>
            <a:spLocks noGrp="1"/>
          </p:cNvSpPr>
          <p:nvPr>
            <p:ph sz="half" idx="1"/>
          </p:nvPr>
        </p:nvSpPr>
        <p:spPr/>
        <p:txBody>
          <a:bodyPr>
            <a:normAutofit/>
          </a:bodyPr>
          <a:lstStyle/>
          <a:p>
            <a:r>
              <a:rPr lang="cs-CZ" b="1" dirty="0" smtClean="0"/>
              <a:t>Francois Villon</a:t>
            </a:r>
            <a:endParaRPr lang="cs-CZ" b="1" dirty="0"/>
          </a:p>
        </p:txBody>
      </p:sp>
      <p:pic>
        <p:nvPicPr>
          <p:cNvPr id="7" name="Picture 2"/>
          <p:cNvPicPr>
            <a:picLocks noChangeAspect="1" noChangeArrowheads="1"/>
          </p:cNvPicPr>
          <p:nvPr/>
        </p:nvPicPr>
        <p:blipFill>
          <a:blip r:embed="rId2" cstate="print"/>
          <a:srcRect/>
          <a:stretch>
            <a:fillRect/>
          </a:stretch>
        </p:blipFill>
        <p:spPr bwMode="auto">
          <a:xfrm>
            <a:off x="428596" y="2500306"/>
            <a:ext cx="3429024" cy="4091948"/>
          </a:xfrm>
          <a:prstGeom prst="rect">
            <a:avLst/>
          </a:prstGeom>
          <a:noFill/>
          <a:ln w="9525">
            <a:solidFill>
              <a:schemeClr val="accent1">
                <a:lumMod val="50000"/>
              </a:schemeClr>
            </a:solidFill>
            <a:miter lim="800000"/>
            <a:headEnd/>
            <a:tailEnd/>
          </a:ln>
          <a:effectLst>
            <a:glow rad="228600">
              <a:schemeClr val="accent3">
                <a:satMod val="175000"/>
                <a:alpha val="40000"/>
              </a:schemeClr>
            </a:glow>
          </a:effectLst>
        </p:spPr>
      </p:pic>
      <p:pic>
        <p:nvPicPr>
          <p:cNvPr id="10244" name="Picture 4" descr="C:\Users\Aja\AppData\Local\Microsoft\Windows\Temporary Internet Files\Content.IE5\7ZW81JGI\MC900361520[1].wmf"/>
          <p:cNvPicPr>
            <a:picLocks noChangeAspect="1" noChangeArrowheads="1"/>
          </p:cNvPicPr>
          <p:nvPr/>
        </p:nvPicPr>
        <p:blipFill>
          <a:blip r:embed="rId3" cstate="print"/>
          <a:srcRect/>
          <a:stretch>
            <a:fillRect/>
          </a:stretch>
        </p:blipFill>
        <p:spPr bwMode="auto">
          <a:xfrm>
            <a:off x="5143504" y="428604"/>
            <a:ext cx="3308076" cy="5715040"/>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5" presetClass="entr" presetSubtype="0"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p:cTn id="33"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34"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35"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36" dur="1000" fill="hold"/>
                                        <p:tgtEl>
                                          <p:spTgt spid="7"/>
                                        </p:tgtEl>
                                        <p:attrNameLst>
                                          <p:attrName>ppt_h</p:attrName>
                                        </p:attrNameLst>
                                      </p:cBhvr>
                                      <p:tavLst>
                                        <p:tav tm="0">
                                          <p:val>
                                            <p:strVal val="#ppt_h"/>
                                          </p:val>
                                        </p:tav>
                                        <p:tav tm="100000">
                                          <p:val>
                                            <p:strVal val="#ppt_h"/>
                                          </p:val>
                                        </p:tav>
                                      </p:tavLst>
                                    </p:anim>
                                    <p:anim calcmode="lin" valueType="num">
                                      <p:cBhvr>
                                        <p:cTn id="37"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38"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39"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40" dur="1000" decel="50000">
                                          <p:stCondLst>
                                            <p:cond delay="0"/>
                                          </p:stCondLst>
                                        </p:cTn>
                                        <p:tgtEl>
                                          <p:spTgt spid="7"/>
                                        </p:tgtEl>
                                      </p:cBhvr>
                                    </p:animEffect>
                                  </p:childTnLst>
                                </p:cTn>
                              </p:par>
                            </p:childTnLst>
                          </p:cTn>
                        </p:par>
                      </p:childTnLst>
                    </p:cTn>
                  </p:par>
                  <p:par>
                    <p:cTn id="41" fill="hold">
                      <p:stCondLst>
                        <p:cond delay="indefinite"/>
                      </p:stCondLst>
                      <p:childTnLst>
                        <p:par>
                          <p:cTn id="42" fill="hold">
                            <p:stCondLst>
                              <p:cond delay="0"/>
                            </p:stCondLst>
                            <p:childTnLst>
                              <p:par>
                                <p:cTn id="43" presetID="25" presetClass="entr" presetSubtype="0" fill="hold" nodeType="clickEffect">
                                  <p:stCondLst>
                                    <p:cond delay="0"/>
                                  </p:stCondLst>
                                  <p:childTnLst>
                                    <p:set>
                                      <p:cBhvr>
                                        <p:cTn id="44" dur="1" fill="hold">
                                          <p:stCondLst>
                                            <p:cond delay="0"/>
                                          </p:stCondLst>
                                        </p:cTn>
                                        <p:tgtEl>
                                          <p:spTgt spid="6">
                                            <p:txEl>
                                              <p:pRg st="0" end="0"/>
                                            </p:txEl>
                                          </p:spTgt>
                                        </p:tgtEl>
                                        <p:attrNameLst>
                                          <p:attrName>style.visibility</p:attrName>
                                        </p:attrNameLst>
                                      </p:cBhvr>
                                      <p:to>
                                        <p:strVal val="visible"/>
                                      </p:to>
                                    </p:set>
                                    <p:anim calcmode="lin" valueType="num">
                                      <p:cBhvr>
                                        <p:cTn id="45" dur="500" decel="50000" fill="hold">
                                          <p:stCondLst>
                                            <p:cond delay="0"/>
                                          </p:stCondLst>
                                        </p:cTn>
                                        <p:tgtEl>
                                          <p:spTgt spid="6">
                                            <p:txEl>
                                              <p:pRg st="0" end="0"/>
                                            </p:txEl>
                                          </p:spTgt>
                                        </p:tgtEl>
                                        <p:attrNameLst>
                                          <p:attrName>style.rotation</p:attrName>
                                        </p:attrNameLst>
                                      </p:cBhvr>
                                      <p:tavLst>
                                        <p:tav tm="0">
                                          <p:val>
                                            <p:fltVal val="-90"/>
                                          </p:val>
                                        </p:tav>
                                        <p:tav tm="100000">
                                          <p:val>
                                            <p:fltVal val="0"/>
                                          </p:val>
                                        </p:tav>
                                      </p:tavLst>
                                    </p:anim>
                                    <p:anim calcmode="lin" valueType="num">
                                      <p:cBhvr>
                                        <p:cTn id="46" dur="500" decel="50000" fill="hold">
                                          <p:stCondLst>
                                            <p:cond delay="0"/>
                                          </p:stCondLst>
                                        </p:cTn>
                                        <p:tgtEl>
                                          <p:spTgt spid="6">
                                            <p:txEl>
                                              <p:pRg st="0" end="0"/>
                                            </p:txEl>
                                          </p:spTgt>
                                        </p:tgtEl>
                                        <p:attrNameLst>
                                          <p:attrName>ppt_w</p:attrName>
                                        </p:attrNameLst>
                                      </p:cBhvr>
                                      <p:tavLst>
                                        <p:tav tm="0">
                                          <p:val>
                                            <p:strVal val="#ppt_w"/>
                                          </p:val>
                                        </p:tav>
                                        <p:tav tm="100000">
                                          <p:val>
                                            <p:strVal val="#ppt_w*.05"/>
                                          </p:val>
                                        </p:tav>
                                      </p:tavLst>
                                    </p:anim>
                                    <p:anim calcmode="lin" valueType="num">
                                      <p:cBhvr>
                                        <p:cTn id="47" dur="500" accel="50000" fill="hold">
                                          <p:stCondLst>
                                            <p:cond delay="500"/>
                                          </p:stCondLst>
                                        </p:cTn>
                                        <p:tgtEl>
                                          <p:spTgt spid="6">
                                            <p:txEl>
                                              <p:pRg st="0" end="0"/>
                                            </p:txEl>
                                          </p:spTgt>
                                        </p:tgtEl>
                                        <p:attrNameLst>
                                          <p:attrName>ppt_w</p:attrName>
                                        </p:attrNameLst>
                                      </p:cBhvr>
                                      <p:tavLst>
                                        <p:tav tm="0">
                                          <p:val>
                                            <p:strVal val="#ppt_w*.05"/>
                                          </p:val>
                                        </p:tav>
                                        <p:tav tm="100000">
                                          <p:val>
                                            <p:strVal val="#ppt_w"/>
                                          </p:val>
                                        </p:tav>
                                      </p:tavLst>
                                    </p:anim>
                                    <p:anim calcmode="lin" valueType="num">
                                      <p:cBhvr>
                                        <p:cTn id="48" dur="1000" fill="hold"/>
                                        <p:tgtEl>
                                          <p:spTgt spid="6">
                                            <p:txEl>
                                              <p:pRg st="0" end="0"/>
                                            </p:txEl>
                                          </p:spTgt>
                                        </p:tgtEl>
                                        <p:attrNameLst>
                                          <p:attrName>ppt_h</p:attrName>
                                        </p:attrNameLst>
                                      </p:cBhvr>
                                      <p:tavLst>
                                        <p:tav tm="0">
                                          <p:val>
                                            <p:strVal val="#ppt_h"/>
                                          </p:val>
                                        </p:tav>
                                        <p:tav tm="100000">
                                          <p:val>
                                            <p:strVal val="#ppt_h"/>
                                          </p:val>
                                        </p:tav>
                                      </p:tavLst>
                                    </p:anim>
                                    <p:anim calcmode="lin" valueType="num">
                                      <p:cBhvr>
                                        <p:cTn id="49" dur="500" decel="50000" fill="hold">
                                          <p:stCondLst>
                                            <p:cond delay="0"/>
                                          </p:stCondLst>
                                        </p:cTn>
                                        <p:tgtEl>
                                          <p:spTgt spid="6">
                                            <p:txEl>
                                              <p:pRg st="0" end="0"/>
                                            </p:txEl>
                                          </p:spTgt>
                                        </p:tgtEl>
                                        <p:attrNameLst>
                                          <p:attrName>ppt_x</p:attrName>
                                        </p:attrNameLst>
                                      </p:cBhvr>
                                      <p:tavLst>
                                        <p:tav tm="0">
                                          <p:val>
                                            <p:strVal val="#ppt_x+.4"/>
                                          </p:val>
                                        </p:tav>
                                        <p:tav tm="100000">
                                          <p:val>
                                            <p:strVal val="#ppt_x"/>
                                          </p:val>
                                        </p:tav>
                                      </p:tavLst>
                                    </p:anim>
                                    <p:anim calcmode="lin" valueType="num">
                                      <p:cBhvr>
                                        <p:cTn id="50" dur="500" decel="50000" fill="hold">
                                          <p:stCondLst>
                                            <p:cond delay="0"/>
                                          </p:stCondLst>
                                        </p:cTn>
                                        <p:tgtEl>
                                          <p:spTgt spid="6">
                                            <p:txEl>
                                              <p:pRg st="0" end="0"/>
                                            </p:txEl>
                                          </p:spTgt>
                                        </p:tgtEl>
                                        <p:attrNameLst>
                                          <p:attrName>ppt_y</p:attrName>
                                        </p:attrNameLst>
                                      </p:cBhvr>
                                      <p:tavLst>
                                        <p:tav tm="0">
                                          <p:val>
                                            <p:strVal val="#ppt_y-.2"/>
                                          </p:val>
                                        </p:tav>
                                        <p:tav tm="100000">
                                          <p:val>
                                            <p:strVal val="#ppt_y+.1"/>
                                          </p:val>
                                        </p:tav>
                                      </p:tavLst>
                                    </p:anim>
                                    <p:anim calcmode="lin" valueType="num">
                                      <p:cBhvr>
                                        <p:cTn id="51" dur="500" accel="50000" fill="hold">
                                          <p:stCondLst>
                                            <p:cond delay="500"/>
                                          </p:stCondLst>
                                        </p:cTn>
                                        <p:tgtEl>
                                          <p:spTgt spid="6">
                                            <p:txEl>
                                              <p:pRg st="0" end="0"/>
                                            </p:txEl>
                                          </p:spTgt>
                                        </p:tgtEl>
                                        <p:attrNameLst>
                                          <p:attrName>ppt_y</p:attrName>
                                        </p:attrNameLst>
                                      </p:cBhvr>
                                      <p:tavLst>
                                        <p:tav tm="0">
                                          <p:val>
                                            <p:strVal val="#ppt_y+.1"/>
                                          </p:val>
                                        </p:tav>
                                        <p:tav tm="100000">
                                          <p:val>
                                            <p:strVal val="#ppt_y"/>
                                          </p:val>
                                        </p:tav>
                                      </p:tavLst>
                                    </p:anim>
                                    <p:animEffect transition="in" filter="fade">
                                      <p:cBhvr>
                                        <p:cTn id="52" dur="1000" decel="50000">
                                          <p:stCondLst>
                                            <p:cond delay="0"/>
                                          </p:stCondLst>
                                        </p:cTn>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034" y="0"/>
            <a:ext cx="8229600" cy="1142984"/>
          </a:xfrm>
        </p:spPr>
        <p:txBody>
          <a:bodyPr>
            <a:normAutofit/>
          </a:bodyPr>
          <a:lstStyle/>
          <a:p>
            <a:r>
              <a:rPr lang="cs-CZ" sz="3600" b="1" u="sng" dirty="0" smtClean="0">
                <a:solidFill>
                  <a:schemeClr val="tx1"/>
                </a:solidFill>
                <a:latin typeface="Times New Roman" pitchFamily="18" charset="0"/>
                <a:cs typeface="Times New Roman" pitchFamily="18" charset="0"/>
              </a:rPr>
              <a:t>Villonská balada </a:t>
            </a:r>
            <a:endParaRPr lang="cs-CZ" sz="3600" b="1" u="sng"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half" idx="1"/>
          </p:nvPr>
        </p:nvSpPr>
        <p:spPr>
          <a:xfrm>
            <a:off x="428596" y="1000108"/>
            <a:ext cx="4038600" cy="5572164"/>
          </a:xfrm>
        </p:spPr>
        <p:txBody>
          <a:bodyPr>
            <a:noAutofit/>
          </a:bodyPr>
          <a:lstStyle/>
          <a:p>
            <a:r>
              <a:rPr lang="cs-CZ" sz="1800" b="1" dirty="0" smtClean="0"/>
              <a:t>Villonská balada  </a:t>
            </a:r>
            <a:r>
              <a:rPr lang="cs-CZ" sz="1800" dirty="0" smtClean="0"/>
              <a:t>je lyrický básnický útvar</a:t>
            </a:r>
          </a:p>
          <a:p>
            <a:endParaRPr lang="cs-CZ" sz="1800" dirty="0" smtClean="0"/>
          </a:p>
          <a:p>
            <a:r>
              <a:rPr lang="cs-CZ" sz="1800" dirty="0" smtClean="0"/>
              <a:t> Tato báseň je složená ze 4 strof</a:t>
            </a:r>
          </a:p>
          <a:p>
            <a:endParaRPr lang="cs-CZ" sz="1800" dirty="0" smtClean="0"/>
          </a:p>
          <a:p>
            <a:r>
              <a:rPr lang="cs-CZ" sz="1800" dirty="0" smtClean="0"/>
              <a:t> První 3 strofy se skládají ze 7-12 veršů, poslední strofa obsahuje poslání a má 4-6 veršů. Poslední verše </a:t>
            </a:r>
            <a:r>
              <a:rPr lang="cs-CZ" sz="1800" dirty="0" smtClean="0"/>
              <a:t>                            v </a:t>
            </a:r>
            <a:r>
              <a:rPr lang="cs-CZ" sz="1800" dirty="0" smtClean="0"/>
              <a:t>jednotlivých strofách se opakují jako refrén. Villonská balada je založena na kontrastech, protikladech       </a:t>
            </a:r>
          </a:p>
          <a:p>
            <a:pPr>
              <a:buNone/>
            </a:pPr>
            <a:endParaRPr lang="cs-CZ" sz="1800" dirty="0" smtClean="0"/>
          </a:p>
          <a:p>
            <a:pPr>
              <a:buNone/>
            </a:pPr>
            <a:r>
              <a:rPr lang="cs-CZ" sz="1800" b="1" i="1" dirty="0" smtClean="0"/>
              <a:t>Já u pramene jsem a žízní hynu</a:t>
            </a:r>
          </a:p>
          <a:p>
            <a:pPr>
              <a:buNone/>
            </a:pPr>
            <a:r>
              <a:rPr lang="cs-CZ" sz="1800" b="1" i="1" dirty="0" smtClean="0"/>
              <a:t> horký jak oheň, zuby drkotám…</a:t>
            </a:r>
            <a:endParaRPr lang="cs-CZ" sz="1800" b="1" i="1" dirty="0"/>
          </a:p>
        </p:txBody>
      </p:sp>
      <p:sp>
        <p:nvSpPr>
          <p:cNvPr id="4" name="Zástupný symbol pro obsah 3"/>
          <p:cNvSpPr>
            <a:spLocks noGrp="1"/>
          </p:cNvSpPr>
          <p:nvPr>
            <p:ph sz="half" idx="2"/>
          </p:nvPr>
        </p:nvSpPr>
        <p:spPr>
          <a:xfrm>
            <a:off x="4214810" y="3143248"/>
            <a:ext cx="4929190" cy="3714752"/>
          </a:xfrm>
        </p:spPr>
        <p:txBody>
          <a:bodyPr>
            <a:normAutofit fontScale="77500" lnSpcReduction="20000"/>
          </a:bodyPr>
          <a:lstStyle/>
          <a:p>
            <a:pPr algn="ctr">
              <a:buNone/>
            </a:pPr>
            <a:r>
              <a:rPr lang="cs-CZ" b="1" dirty="0" smtClean="0">
                <a:solidFill>
                  <a:schemeClr val="bg1"/>
                </a:solidFill>
                <a:effectLst>
                  <a:outerShdw blurRad="38100" dist="38100" dir="2700000" algn="tl">
                    <a:srgbClr val="000000">
                      <a:alpha val="43137"/>
                    </a:srgbClr>
                  </a:outerShdw>
                </a:effectLst>
              </a:rPr>
              <a:t>Já u pramene jsem a žízní hynu,</a:t>
            </a:r>
          </a:p>
          <a:p>
            <a:pPr algn="ctr">
              <a:buNone/>
            </a:pPr>
            <a:r>
              <a:rPr lang="cs-CZ" b="1" dirty="0" smtClean="0">
                <a:solidFill>
                  <a:schemeClr val="bg1"/>
                </a:solidFill>
                <a:effectLst>
                  <a:outerShdw blurRad="38100" dist="38100" dir="2700000" algn="tl">
                    <a:srgbClr val="000000">
                      <a:alpha val="43137"/>
                    </a:srgbClr>
                  </a:outerShdw>
                </a:effectLst>
              </a:rPr>
              <a:t>horký jak oheň, zuby drkotám,</a:t>
            </a:r>
          </a:p>
          <a:p>
            <a:pPr algn="ctr">
              <a:buNone/>
            </a:pPr>
            <a:r>
              <a:rPr lang="cs-CZ" b="1" dirty="0" smtClean="0">
                <a:solidFill>
                  <a:schemeClr val="bg1"/>
                </a:solidFill>
                <a:effectLst>
                  <a:outerShdw blurRad="38100" dist="38100" dir="2700000" algn="tl">
                    <a:srgbClr val="000000">
                      <a:alpha val="43137"/>
                    </a:srgbClr>
                  </a:outerShdw>
                </a:effectLst>
              </a:rPr>
              <a:t>dlím v cizotě, kde mám svou domovinu,</a:t>
            </a:r>
          </a:p>
          <a:p>
            <a:pPr algn="ctr">
              <a:buNone/>
            </a:pPr>
            <a:r>
              <a:rPr lang="cs-CZ" b="1" dirty="0" smtClean="0">
                <a:solidFill>
                  <a:schemeClr val="bg1"/>
                </a:solidFill>
                <a:effectLst>
                  <a:outerShdw blurRad="38100" dist="38100" dir="2700000" algn="tl">
                    <a:srgbClr val="000000">
                      <a:alpha val="43137"/>
                    </a:srgbClr>
                  </a:outerShdw>
                </a:effectLst>
              </a:rPr>
              <a:t>ač blízko krbu, zimnici přec mám,</a:t>
            </a:r>
          </a:p>
          <a:p>
            <a:pPr algn="ctr">
              <a:buNone/>
            </a:pPr>
            <a:r>
              <a:rPr lang="cs-CZ" b="1" dirty="0" smtClean="0">
                <a:solidFill>
                  <a:schemeClr val="bg1"/>
                </a:solidFill>
                <a:effectLst>
                  <a:outerShdw blurRad="38100" dist="38100" dir="2700000" algn="tl">
                    <a:srgbClr val="000000">
                      <a:alpha val="43137"/>
                    </a:srgbClr>
                  </a:outerShdw>
                </a:effectLst>
              </a:rPr>
              <a:t>nahý jak červ, oděn jak prelát sám,</a:t>
            </a:r>
          </a:p>
          <a:p>
            <a:pPr algn="ctr">
              <a:buNone/>
            </a:pPr>
            <a:r>
              <a:rPr lang="cs-CZ" b="1" dirty="0" smtClean="0">
                <a:solidFill>
                  <a:schemeClr val="bg1"/>
                </a:solidFill>
                <a:effectLst>
                  <a:outerShdw blurRad="38100" dist="38100" dir="2700000" algn="tl">
                    <a:srgbClr val="000000">
                      <a:alpha val="43137"/>
                    </a:srgbClr>
                  </a:outerShdw>
                </a:effectLst>
              </a:rPr>
              <a:t>směji se v pláči, doufám v zoufání,</a:t>
            </a:r>
          </a:p>
          <a:p>
            <a:pPr algn="ctr">
              <a:buNone/>
            </a:pPr>
            <a:r>
              <a:rPr lang="cs-CZ" b="1" dirty="0" smtClean="0">
                <a:solidFill>
                  <a:schemeClr val="bg1"/>
                </a:solidFill>
                <a:effectLst>
                  <a:outerShdw blurRad="38100" dist="38100" dir="2700000" algn="tl">
                    <a:srgbClr val="000000">
                      <a:alpha val="43137"/>
                    </a:srgbClr>
                  </a:outerShdw>
                </a:effectLst>
              </a:rPr>
              <a:t>mně lékem je, co jiné poraní,</a:t>
            </a:r>
          </a:p>
          <a:p>
            <a:pPr algn="ctr">
              <a:buNone/>
            </a:pPr>
            <a:r>
              <a:rPr lang="cs-CZ" b="1" dirty="0" smtClean="0">
                <a:solidFill>
                  <a:schemeClr val="bg1"/>
                </a:solidFill>
                <a:effectLst>
                  <a:outerShdw blurRad="38100" dist="38100" dir="2700000" algn="tl">
                    <a:srgbClr val="000000">
                      <a:alpha val="43137"/>
                    </a:srgbClr>
                  </a:outerShdw>
                </a:effectLst>
              </a:rPr>
              <a:t>mně při zábavě oddech není přán,</a:t>
            </a:r>
          </a:p>
          <a:p>
            <a:pPr algn="ctr">
              <a:buNone/>
            </a:pPr>
            <a:r>
              <a:rPr lang="cs-CZ" b="1" dirty="0" smtClean="0">
                <a:solidFill>
                  <a:schemeClr val="bg1"/>
                </a:solidFill>
                <a:effectLst>
                  <a:outerShdw blurRad="38100" dist="38100" dir="2700000" algn="tl">
                    <a:srgbClr val="000000">
                      <a:alpha val="43137"/>
                    </a:srgbClr>
                  </a:outerShdw>
                </a:effectLst>
              </a:rPr>
              <a:t>já sílu mám a žádný prospěch z ní,</a:t>
            </a:r>
          </a:p>
          <a:p>
            <a:pPr algn="ctr">
              <a:buNone/>
            </a:pPr>
            <a:r>
              <a:rPr lang="cs-CZ" b="1" dirty="0" smtClean="0">
                <a:solidFill>
                  <a:schemeClr val="bg1"/>
                </a:solidFill>
                <a:effectLst>
                  <a:outerShdw blurRad="38100" dist="38100" dir="2700000" algn="tl">
                    <a:srgbClr val="000000">
                      <a:alpha val="43137"/>
                    </a:srgbClr>
                  </a:outerShdw>
                </a:effectLst>
              </a:rPr>
              <a:t>srdečně přijat, každým odmítán.</a:t>
            </a:r>
            <a:endParaRPr lang="cs-CZ" b="1" dirty="0">
              <a:solidFill>
                <a:schemeClr val="bg1"/>
              </a:solidFill>
              <a:effectLst>
                <a:outerShdw blurRad="38100" dist="38100" dir="2700000" algn="tl">
                  <a:srgbClr val="000000">
                    <a:alpha val="43137"/>
                  </a:srgbClr>
                </a:outerShdw>
              </a:effectLst>
            </a:endParaRPr>
          </a:p>
        </p:txBody>
      </p:sp>
      <p:pic>
        <p:nvPicPr>
          <p:cNvPr id="5122" name="Picture 2"/>
          <p:cNvPicPr>
            <a:picLocks noChangeAspect="1" noChangeArrowheads="1"/>
          </p:cNvPicPr>
          <p:nvPr/>
        </p:nvPicPr>
        <p:blipFill>
          <a:blip r:embed="rId2" cstate="print"/>
          <a:srcRect/>
          <a:stretch>
            <a:fillRect/>
          </a:stretch>
        </p:blipFill>
        <p:spPr bwMode="auto">
          <a:xfrm>
            <a:off x="7286644" y="285728"/>
            <a:ext cx="1428760" cy="2669906"/>
          </a:xfrm>
          <a:prstGeom prst="rect">
            <a:avLst/>
          </a:prstGeom>
          <a:noFill/>
          <a:ln w="9525">
            <a:solidFill>
              <a:schemeClr val="accent1">
                <a:lumMod val="50000"/>
              </a:schemeClr>
            </a:solidFill>
            <a:miter lim="800000"/>
            <a:headEnd/>
            <a:tailEnd/>
          </a:ln>
          <a:effectLst>
            <a:glow rad="228600">
              <a:schemeClr val="accent3">
                <a:satMod val="175000"/>
                <a:alpha val="40000"/>
              </a:schemeClr>
            </a:glow>
          </a:effectLst>
        </p:spPr>
      </p:pic>
      <p:pic>
        <p:nvPicPr>
          <p:cNvPr id="9217" name="Picture 1" descr="C:\Users\Aja\AppData\Local\Microsoft\Windows\Temporary Internet Files\Content.IE5\EIZP7BPH\MC900359591[1].wmf"/>
          <p:cNvPicPr>
            <a:picLocks noChangeAspect="1" noChangeArrowheads="1"/>
          </p:cNvPicPr>
          <p:nvPr/>
        </p:nvPicPr>
        <p:blipFill>
          <a:blip r:embed="rId3" cstate="print"/>
          <a:srcRect/>
          <a:stretch>
            <a:fillRect/>
          </a:stretch>
        </p:blipFill>
        <p:spPr bwMode="auto">
          <a:xfrm>
            <a:off x="4071934" y="357166"/>
            <a:ext cx="2799695" cy="2500330"/>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p:cTn id="7" dur="500" decel="50000" fill="hold">
                                          <p:stCondLst>
                                            <p:cond delay="0"/>
                                          </p:stCondLst>
                                        </p:cTn>
                                        <p:tgtEl>
                                          <p:spTgt spid="512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512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5122"/>
                                        </p:tgtEl>
                                        <p:attrNameLst>
                                          <p:attrName>ppt_w</p:attrName>
                                        </p:attrNameLst>
                                      </p:cBhvr>
                                      <p:tavLst>
                                        <p:tav tm="0">
                                          <p:val>
                                            <p:strVal val="#ppt_w*.05"/>
                                          </p:val>
                                        </p:tav>
                                        <p:tav tm="100000">
                                          <p:val>
                                            <p:strVal val="#ppt_w"/>
                                          </p:val>
                                        </p:tav>
                                      </p:tavLst>
                                    </p:anim>
                                    <p:anim calcmode="lin" valueType="num">
                                      <p:cBhvr>
                                        <p:cTn id="10" dur="1000" fill="hold"/>
                                        <p:tgtEl>
                                          <p:spTgt spid="512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512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512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512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tx1"/>
                </a:solidFill>
                <a:latin typeface="Times New Roman" pitchFamily="18" charset="0"/>
                <a:cs typeface="Times New Roman" pitchFamily="18" charset="0"/>
              </a:rPr>
              <a:t>Italská renesance</a:t>
            </a:r>
            <a:endParaRPr lang="cs-CZ" sz="3600" b="1" u="sng"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half" idx="1"/>
          </p:nvPr>
        </p:nvSpPr>
        <p:spPr>
          <a:xfrm>
            <a:off x="457200" y="1722437"/>
            <a:ext cx="4329114" cy="4525963"/>
          </a:xfrm>
        </p:spPr>
        <p:txBody>
          <a:bodyPr/>
          <a:lstStyle/>
          <a:p>
            <a:r>
              <a:rPr lang="cs-CZ" b="1" dirty="0" smtClean="0"/>
              <a:t>Giovannio Boccaccio</a:t>
            </a:r>
            <a:endParaRPr lang="cs-CZ" b="1" dirty="0"/>
          </a:p>
        </p:txBody>
      </p:sp>
      <p:sp>
        <p:nvSpPr>
          <p:cNvPr id="4" name="Zástupný symbol pro obsah 3"/>
          <p:cNvSpPr>
            <a:spLocks noGrp="1"/>
          </p:cNvSpPr>
          <p:nvPr>
            <p:ph sz="half" idx="2"/>
          </p:nvPr>
        </p:nvSpPr>
        <p:spPr>
          <a:xfrm>
            <a:off x="4572000" y="2571744"/>
            <a:ext cx="4038600" cy="4525963"/>
          </a:xfrm>
        </p:spPr>
        <p:txBody>
          <a:bodyPr/>
          <a:lstStyle/>
          <a:p>
            <a:r>
              <a:rPr lang="cs-CZ" dirty="0" smtClean="0"/>
              <a:t>16. července 1313 </a:t>
            </a:r>
            <a:r>
              <a:rPr lang="cs-CZ" dirty="0" smtClean="0"/>
              <a:t>             v </a:t>
            </a:r>
            <a:r>
              <a:rPr lang="cs-CZ" dirty="0" smtClean="0"/>
              <a:t>Toskánsku</a:t>
            </a:r>
          </a:p>
          <a:p>
            <a:r>
              <a:rPr lang="cs-CZ" dirty="0" smtClean="0"/>
              <a:t>21. prosince 1375 </a:t>
            </a:r>
            <a:r>
              <a:rPr lang="cs-CZ" dirty="0" smtClean="0"/>
              <a:t>                v </a:t>
            </a:r>
            <a:r>
              <a:rPr lang="cs-CZ" dirty="0" smtClean="0"/>
              <a:t>Certaldu </a:t>
            </a:r>
          </a:p>
          <a:p>
            <a:r>
              <a:rPr lang="cs-CZ" dirty="0" smtClean="0"/>
              <a:t>italský renesanční básník a novelista</a:t>
            </a:r>
          </a:p>
          <a:p>
            <a:r>
              <a:rPr lang="cs-CZ" dirty="0" smtClean="0"/>
              <a:t> považován za zakladatele italské umělecké prózy</a:t>
            </a:r>
            <a:endParaRPr lang="cs-CZ" dirty="0"/>
          </a:p>
        </p:txBody>
      </p:sp>
      <p:pic>
        <p:nvPicPr>
          <p:cNvPr id="8194" name="Picture 2"/>
          <p:cNvPicPr>
            <a:picLocks noChangeAspect="1" noChangeArrowheads="1"/>
          </p:cNvPicPr>
          <p:nvPr/>
        </p:nvPicPr>
        <p:blipFill>
          <a:blip r:embed="rId2" cstate="print"/>
          <a:srcRect/>
          <a:stretch>
            <a:fillRect/>
          </a:stretch>
        </p:blipFill>
        <p:spPr bwMode="auto">
          <a:xfrm>
            <a:off x="714348" y="2428868"/>
            <a:ext cx="3113252" cy="4000528"/>
          </a:xfrm>
          <a:prstGeom prst="rect">
            <a:avLst/>
          </a:prstGeom>
          <a:noFill/>
          <a:ln w="9525">
            <a:solidFill>
              <a:schemeClr val="accent1">
                <a:lumMod val="50000"/>
              </a:schemeClr>
            </a:solidFill>
            <a:miter lim="800000"/>
            <a:headEnd/>
            <a:tailEnd/>
          </a:ln>
          <a:effectLst>
            <a:glow rad="228600">
              <a:schemeClr val="accent3">
                <a:satMod val="175000"/>
                <a:alpha val="40000"/>
              </a:schemeClr>
            </a:glow>
          </a:effectLst>
        </p:spPr>
      </p:pic>
      <p:pic>
        <p:nvPicPr>
          <p:cNvPr id="8193" name="Picture 1" descr="C:\Users\Aja\AppData\Local\Microsoft\Windows\Temporary Internet Files\Content.IE5\7ZW81JGI\MC900406366[1].wmf"/>
          <p:cNvPicPr>
            <a:picLocks noChangeAspect="1" noChangeArrowheads="1"/>
          </p:cNvPicPr>
          <p:nvPr/>
        </p:nvPicPr>
        <p:blipFill>
          <a:blip r:embed="rId3" cstate="print"/>
          <a:srcRect/>
          <a:stretch>
            <a:fillRect/>
          </a:stretch>
        </p:blipFill>
        <p:spPr bwMode="auto">
          <a:xfrm>
            <a:off x="4714876" y="214290"/>
            <a:ext cx="3786214" cy="2182240"/>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nodeType="clickEffect">
                                  <p:stCondLst>
                                    <p:cond delay="0"/>
                                  </p:stCondLst>
                                  <p:childTnLst>
                                    <p:set>
                                      <p:cBhvr>
                                        <p:cTn id="24" dur="1" fill="hold">
                                          <p:stCondLst>
                                            <p:cond delay="0"/>
                                          </p:stCondLst>
                                        </p:cTn>
                                        <p:tgtEl>
                                          <p:spTgt spid="8194"/>
                                        </p:tgtEl>
                                        <p:attrNameLst>
                                          <p:attrName>style.visibility</p:attrName>
                                        </p:attrNameLst>
                                      </p:cBhvr>
                                      <p:to>
                                        <p:strVal val="visible"/>
                                      </p:to>
                                    </p:set>
                                    <p:anim calcmode="lin" valueType="num">
                                      <p:cBhvr>
                                        <p:cTn id="25" dur="500" decel="50000" fill="hold">
                                          <p:stCondLst>
                                            <p:cond delay="0"/>
                                          </p:stCondLst>
                                        </p:cTn>
                                        <p:tgtEl>
                                          <p:spTgt spid="8194"/>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8194"/>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8194"/>
                                        </p:tgtEl>
                                        <p:attrNameLst>
                                          <p:attrName>ppt_w</p:attrName>
                                        </p:attrNameLst>
                                      </p:cBhvr>
                                      <p:tavLst>
                                        <p:tav tm="0">
                                          <p:val>
                                            <p:strVal val="#ppt_w*.05"/>
                                          </p:val>
                                        </p:tav>
                                        <p:tav tm="100000">
                                          <p:val>
                                            <p:strVal val="#ppt_w"/>
                                          </p:val>
                                        </p:tav>
                                      </p:tavLst>
                                    </p:anim>
                                    <p:anim calcmode="lin" valueType="num">
                                      <p:cBhvr>
                                        <p:cTn id="28" dur="1000" fill="hold"/>
                                        <p:tgtEl>
                                          <p:spTgt spid="8194"/>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8194"/>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8194"/>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8194"/>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8194"/>
                                        </p:tgtEl>
                                      </p:cBhvr>
                                    </p:animEffect>
                                  </p:childTnLst>
                                </p:cTn>
                              </p:par>
                            </p:childTnLst>
                          </p:cTn>
                        </p:par>
                      </p:childTnLst>
                    </p:cTn>
                  </p:par>
                  <p:par>
                    <p:cTn id="33" fill="hold">
                      <p:stCondLst>
                        <p:cond delay="indefinite"/>
                      </p:stCondLst>
                      <p:childTnLst>
                        <p:par>
                          <p:cTn id="34" fill="hold">
                            <p:stCondLst>
                              <p:cond delay="0"/>
                            </p:stCondLst>
                            <p:childTnLst>
                              <p:par>
                                <p:cTn id="35" presetID="25" presetClass="entr" presetSubtype="0"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p:cTn id="37"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38"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39"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40"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41"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42"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43"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44" dur="1000" decel="50000">
                                          <p:stCondLst>
                                            <p:cond delay="0"/>
                                          </p:stCondLst>
                                        </p:cTn>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chemeClr val="tx1"/>
                </a:solidFill>
                <a:latin typeface="Times New Roman" pitchFamily="18" charset="0"/>
                <a:cs typeface="Times New Roman" pitchFamily="18" charset="0"/>
              </a:rPr>
              <a:t>Dekameron</a:t>
            </a:r>
            <a:endParaRPr lang="cs-CZ" sz="3600" b="1" u="sng"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half" idx="1"/>
          </p:nvPr>
        </p:nvSpPr>
        <p:spPr>
          <a:xfrm>
            <a:off x="0" y="1714488"/>
            <a:ext cx="4038600" cy="4525963"/>
          </a:xfrm>
        </p:spPr>
        <p:txBody>
          <a:bodyPr>
            <a:normAutofit lnSpcReduction="10000"/>
          </a:bodyPr>
          <a:lstStyle/>
          <a:p>
            <a:r>
              <a:rPr lang="cs-CZ" dirty="0" smtClean="0"/>
              <a:t>Dekameron je soubor sta novel o lásce rozdělených po deseti na deset dní. Příběhy si vypráví deset mladých lidí, kteří utekli z města na venkov, aby se zachránili před morem, který vypukl ve Florencii roku 1348.</a:t>
            </a:r>
            <a:endParaRPr lang="cs-CZ" dirty="0"/>
          </a:p>
        </p:txBody>
      </p:sp>
      <p:sp>
        <p:nvSpPr>
          <p:cNvPr id="4" name="Zástupný symbol pro obsah 3"/>
          <p:cNvSpPr>
            <a:spLocks noGrp="1"/>
          </p:cNvSpPr>
          <p:nvPr>
            <p:ph sz="half" idx="2"/>
          </p:nvPr>
        </p:nvSpPr>
        <p:spPr/>
        <p:txBody>
          <a:bodyPr>
            <a:normAutofit lnSpcReduction="10000"/>
          </a:bodyPr>
          <a:lstStyle/>
          <a:p>
            <a:pPr>
              <a:buNone/>
            </a:pPr>
            <a:endParaRPr lang="cs-CZ" dirty="0" smtClean="0"/>
          </a:p>
          <a:p>
            <a:pPr>
              <a:buNone/>
            </a:pPr>
            <a:endParaRPr lang="cs-CZ" dirty="0" smtClean="0"/>
          </a:p>
          <a:p>
            <a:pPr>
              <a:buNone/>
            </a:pPr>
            <a:endParaRPr lang="cs-CZ" dirty="0" smtClean="0"/>
          </a:p>
          <a:p>
            <a:pPr>
              <a:buNone/>
            </a:pPr>
            <a:endParaRPr lang="cs-CZ" dirty="0" smtClean="0"/>
          </a:p>
          <a:p>
            <a:pPr>
              <a:buNone/>
            </a:pPr>
            <a:r>
              <a:rPr lang="cs-CZ" dirty="0" smtClean="0"/>
              <a:t>                     . </a:t>
            </a:r>
            <a:endParaRPr lang="cs-CZ" dirty="0"/>
          </a:p>
        </p:txBody>
      </p:sp>
      <p:pic>
        <p:nvPicPr>
          <p:cNvPr id="7170" name="Picture 2"/>
          <p:cNvPicPr>
            <a:picLocks noChangeAspect="1" noChangeArrowheads="1"/>
          </p:cNvPicPr>
          <p:nvPr/>
        </p:nvPicPr>
        <p:blipFill>
          <a:blip r:embed="rId2" cstate="print"/>
          <a:srcRect/>
          <a:stretch>
            <a:fillRect/>
          </a:stretch>
        </p:blipFill>
        <p:spPr bwMode="auto">
          <a:xfrm>
            <a:off x="4429124" y="428604"/>
            <a:ext cx="4357718" cy="3071834"/>
          </a:xfrm>
          <a:prstGeom prst="rect">
            <a:avLst/>
          </a:prstGeom>
          <a:noFill/>
          <a:ln w="9525">
            <a:solidFill>
              <a:schemeClr val="accent1">
                <a:lumMod val="50000"/>
              </a:schemeClr>
            </a:solidFill>
            <a:miter lim="800000"/>
            <a:headEnd/>
            <a:tailEnd/>
          </a:ln>
          <a:effectLst>
            <a:glow rad="228600">
              <a:schemeClr val="accent3">
                <a:satMod val="175000"/>
                <a:alpha val="40000"/>
              </a:schemeClr>
            </a:glow>
          </a:effectLst>
        </p:spPr>
      </p:pic>
      <p:pic>
        <p:nvPicPr>
          <p:cNvPr id="7169" name="Picture 1" descr="C:\Users\Aja\AppData\Local\Microsoft\Windows\Temporary Internet Files\Content.IE5\24U6KV5S\MC900413062[1].wmf"/>
          <p:cNvPicPr>
            <a:picLocks noChangeAspect="1" noChangeArrowheads="1"/>
          </p:cNvPicPr>
          <p:nvPr/>
        </p:nvPicPr>
        <p:blipFill>
          <a:blip r:embed="rId3" cstate="print"/>
          <a:srcRect/>
          <a:stretch>
            <a:fillRect/>
          </a:stretch>
        </p:blipFill>
        <p:spPr bwMode="auto">
          <a:xfrm>
            <a:off x="4572000" y="3643314"/>
            <a:ext cx="3500462" cy="2985842"/>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p:cTn id="7" dur="500" decel="50000" fill="hold">
                                          <p:stCondLst>
                                            <p:cond delay="0"/>
                                          </p:stCondLst>
                                        </p:cTn>
                                        <p:tgtEl>
                                          <p:spTgt spid="7170"/>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7170"/>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7170"/>
                                        </p:tgtEl>
                                        <p:attrNameLst>
                                          <p:attrName>ppt_w</p:attrName>
                                        </p:attrNameLst>
                                      </p:cBhvr>
                                      <p:tavLst>
                                        <p:tav tm="0">
                                          <p:val>
                                            <p:strVal val="#ppt_w*.05"/>
                                          </p:val>
                                        </p:tav>
                                        <p:tav tm="100000">
                                          <p:val>
                                            <p:strVal val="#ppt_w"/>
                                          </p:val>
                                        </p:tav>
                                      </p:tavLst>
                                    </p:anim>
                                    <p:anim calcmode="lin" valueType="num">
                                      <p:cBhvr>
                                        <p:cTn id="10" dur="1000" fill="hold"/>
                                        <p:tgtEl>
                                          <p:spTgt spid="7170"/>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7170"/>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7170"/>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7170"/>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428604"/>
            <a:ext cx="8686800" cy="1237922"/>
          </a:xfrm>
        </p:spPr>
        <p:txBody>
          <a:bodyPr>
            <a:normAutofit/>
          </a:bodyPr>
          <a:lstStyle/>
          <a:p>
            <a:pPr lvl="0"/>
            <a:r>
              <a:rPr lang="cs-CZ" sz="3600" b="1" u="sng" dirty="0" smtClean="0">
                <a:latin typeface="Times New Roman" pitchFamily="18" charset="0"/>
                <a:cs typeface="Times New Roman" pitchFamily="18" charset="0"/>
              </a:rPr>
              <a:t>Vysvětli, co znamená…</a:t>
            </a:r>
            <a:br>
              <a:rPr lang="cs-CZ" sz="3600" b="1" u="sng" dirty="0" smtClean="0">
                <a:latin typeface="Times New Roman" pitchFamily="18" charset="0"/>
                <a:cs typeface="Times New Roman" pitchFamily="18" charset="0"/>
              </a:rPr>
            </a:br>
            <a:endParaRPr lang="cs-CZ" sz="3600" b="1" u="sng" dirty="0">
              <a:latin typeface="Times New Roman" pitchFamily="18" charset="0"/>
              <a:cs typeface="Times New Roman" pitchFamily="18" charset="0"/>
            </a:endParaRPr>
          </a:p>
        </p:txBody>
      </p:sp>
      <p:sp>
        <p:nvSpPr>
          <p:cNvPr id="3" name="Zástupný symbol pro obsah 2"/>
          <p:cNvSpPr>
            <a:spLocks noGrp="1"/>
          </p:cNvSpPr>
          <p:nvPr>
            <p:ph idx="1"/>
          </p:nvPr>
        </p:nvSpPr>
        <p:spPr>
          <a:xfrm>
            <a:off x="457200" y="1500174"/>
            <a:ext cx="8229600" cy="4954634"/>
          </a:xfrm>
        </p:spPr>
        <p:txBody>
          <a:bodyPr/>
          <a:lstStyle/>
          <a:p>
            <a:pPr lvl="0">
              <a:buNone/>
            </a:pPr>
            <a:r>
              <a:rPr lang="cs-CZ" dirty="0" smtClean="0"/>
              <a:t>          </a:t>
            </a:r>
            <a:r>
              <a:rPr lang="cs-CZ" sz="3600" b="1" dirty="0" smtClean="0"/>
              <a:t>…boj s větrnými mlýny</a:t>
            </a:r>
          </a:p>
          <a:p>
            <a:pPr lvl="0">
              <a:buNone/>
            </a:pPr>
            <a:r>
              <a:rPr lang="cs-CZ" sz="2800" dirty="0" smtClean="0"/>
              <a:t>Doplň autora</a:t>
            </a:r>
          </a:p>
          <a:p>
            <a:pPr lvl="0">
              <a:buNone/>
            </a:pPr>
            <a:r>
              <a:rPr lang="cs-CZ" sz="2800" dirty="0" smtClean="0"/>
              <a:t>a název díla</a:t>
            </a:r>
            <a:endParaRPr lang="cs-CZ" sz="2800" dirty="0"/>
          </a:p>
        </p:txBody>
      </p:sp>
      <p:pic>
        <p:nvPicPr>
          <p:cNvPr id="9219" name="Picture 3"/>
          <p:cNvPicPr>
            <a:picLocks noChangeAspect="1" noChangeArrowheads="1"/>
          </p:cNvPicPr>
          <p:nvPr/>
        </p:nvPicPr>
        <p:blipFill>
          <a:blip r:embed="rId2" cstate="print"/>
          <a:srcRect/>
          <a:stretch>
            <a:fillRect/>
          </a:stretch>
        </p:blipFill>
        <p:spPr bwMode="auto">
          <a:xfrm>
            <a:off x="5214942" y="2570097"/>
            <a:ext cx="3214710" cy="4036921"/>
          </a:xfrm>
          <a:prstGeom prst="rect">
            <a:avLst/>
          </a:prstGeom>
          <a:noFill/>
          <a:ln w="9525">
            <a:solidFill>
              <a:schemeClr val="accent1">
                <a:lumMod val="50000"/>
              </a:schemeClr>
            </a:solidFill>
            <a:miter lim="800000"/>
            <a:headEnd/>
            <a:tailEnd/>
          </a:ln>
          <a:effectLst>
            <a:glow rad="228600">
              <a:schemeClr val="accent3">
                <a:satMod val="175000"/>
                <a:alpha val="40000"/>
              </a:schemeClr>
            </a:glow>
          </a:effectLst>
        </p:spPr>
      </p:pic>
      <p:sp>
        <p:nvSpPr>
          <p:cNvPr id="6" name="Elipsa 5"/>
          <p:cNvSpPr/>
          <p:nvPr/>
        </p:nvSpPr>
        <p:spPr>
          <a:xfrm>
            <a:off x="928662" y="3643314"/>
            <a:ext cx="3429024" cy="914400"/>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Miguel de Cervantes</a:t>
            </a:r>
            <a:endParaRPr lang="cs-CZ" sz="2000" b="1" dirty="0">
              <a:solidFill>
                <a:schemeClr val="bg1"/>
              </a:solidFill>
              <a:effectLst>
                <a:outerShdw blurRad="38100" dist="38100" dir="2700000" algn="tl">
                  <a:srgbClr val="000000">
                    <a:alpha val="43137"/>
                  </a:srgbClr>
                </a:outerShdw>
              </a:effectLst>
            </a:endParaRPr>
          </a:p>
        </p:txBody>
      </p:sp>
      <p:sp>
        <p:nvSpPr>
          <p:cNvPr id="7" name="Elipsa 6"/>
          <p:cNvSpPr/>
          <p:nvPr/>
        </p:nvSpPr>
        <p:spPr>
          <a:xfrm>
            <a:off x="500034" y="5000636"/>
            <a:ext cx="4286280" cy="914400"/>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Důmyslný rytíř don Quijote de la Mancha</a:t>
            </a:r>
            <a:endParaRPr lang="cs-CZ" sz="2000" b="1" dirty="0">
              <a:solidFill>
                <a:schemeClr val="bg1"/>
              </a:solidFill>
              <a:effectLst>
                <a:outerShdw blurRad="38100" dist="38100" dir="2700000" algn="tl">
                  <a:srgbClr val="000000">
                    <a:alpha val="43137"/>
                  </a:srgbClr>
                </a:outerShdw>
              </a:effectLst>
            </a:endParaRPr>
          </a:p>
        </p:txBody>
      </p:sp>
      <p:pic>
        <p:nvPicPr>
          <p:cNvPr id="3077" name="Picture 5" descr="C:\Users\Aja\AppData\Local\Microsoft\Windows\Temporary Internet Files\Content.IE5\S1ZIA86T\MC900239095[1].wmf"/>
          <p:cNvPicPr>
            <a:picLocks noChangeAspect="1" noChangeArrowheads="1"/>
          </p:cNvPicPr>
          <p:nvPr/>
        </p:nvPicPr>
        <p:blipFill>
          <a:blip r:embed="rId3" cstate="print"/>
          <a:srcRect/>
          <a:stretch>
            <a:fillRect/>
          </a:stretch>
        </p:blipFill>
        <p:spPr bwMode="auto">
          <a:xfrm>
            <a:off x="6638602" y="260648"/>
            <a:ext cx="2505398" cy="2736304"/>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9219"/>
                                        </p:tgtEl>
                                        <p:attrNameLst>
                                          <p:attrName>style.visibility</p:attrName>
                                        </p:attrNameLst>
                                      </p:cBhvr>
                                      <p:to>
                                        <p:strVal val="visible"/>
                                      </p:to>
                                    </p:set>
                                    <p:anim calcmode="lin" valueType="num">
                                      <p:cBhvr>
                                        <p:cTn id="19" dur="500" decel="50000" fill="hold">
                                          <p:stCondLst>
                                            <p:cond delay="0"/>
                                          </p:stCondLst>
                                        </p:cTn>
                                        <p:tgtEl>
                                          <p:spTgt spid="9219"/>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9219"/>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9219"/>
                                        </p:tgtEl>
                                        <p:attrNameLst>
                                          <p:attrName>ppt_w</p:attrName>
                                        </p:attrNameLst>
                                      </p:cBhvr>
                                      <p:tavLst>
                                        <p:tav tm="0">
                                          <p:val>
                                            <p:strVal val="#ppt_w*.05"/>
                                          </p:val>
                                        </p:tav>
                                        <p:tav tm="100000">
                                          <p:val>
                                            <p:strVal val="#ppt_w"/>
                                          </p:val>
                                        </p:tav>
                                      </p:tavLst>
                                    </p:anim>
                                    <p:anim calcmode="lin" valueType="num">
                                      <p:cBhvr>
                                        <p:cTn id="22" dur="1000" fill="hold"/>
                                        <p:tgtEl>
                                          <p:spTgt spid="9219"/>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9219"/>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9219"/>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9219"/>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9219"/>
                                        </p:tgtEl>
                                      </p:cBhvr>
                                    </p:animEffect>
                                  </p:childTnLst>
                                </p:cTn>
                              </p:par>
                            </p:childTnLst>
                          </p:cTn>
                        </p:par>
                      </p:childTnLst>
                    </p:cTn>
                  </p:par>
                  <p:par>
                    <p:cTn id="27" fill="hold">
                      <p:stCondLst>
                        <p:cond delay="indefinite"/>
                      </p:stCondLst>
                      <p:childTnLst>
                        <p:par>
                          <p:cTn id="28" fill="hold">
                            <p:stCondLst>
                              <p:cond delay="0"/>
                            </p:stCondLst>
                            <p:childTnLst>
                              <p:par>
                                <p:cTn id="29" presetID="25"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p:cTn id="31"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34"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3">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5" presetClass="entr" presetSubtype="0" fill="hold"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 calcmode="lin" valueType="num">
                                      <p:cBhvr>
                                        <p:cTn id="43" dur="500" decel="50000" fill="hold">
                                          <p:stCondLst>
                                            <p:cond delay="0"/>
                                          </p:stCondLst>
                                        </p:cTn>
                                        <p:tgtEl>
                                          <p:spTgt spid="3">
                                            <p:txEl>
                                              <p:pRg st="1" end="1"/>
                                            </p:txEl>
                                          </p:spTgt>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3">
                                            <p:txEl>
                                              <p:pRg st="1" end="1"/>
                                            </p:txEl>
                                          </p:spTgt>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3">
                                            <p:txEl>
                                              <p:pRg st="1" end="1"/>
                                            </p:txEl>
                                          </p:spTgt>
                                        </p:tgtEl>
                                        <p:attrNameLst>
                                          <p:attrName>ppt_w</p:attrName>
                                        </p:attrNameLst>
                                      </p:cBhvr>
                                      <p:tavLst>
                                        <p:tav tm="0">
                                          <p:val>
                                            <p:strVal val="#ppt_w*.05"/>
                                          </p:val>
                                        </p:tav>
                                        <p:tav tm="100000">
                                          <p:val>
                                            <p:strVal val="#ppt_w"/>
                                          </p:val>
                                        </p:tav>
                                      </p:tavLst>
                                    </p:anim>
                                    <p:anim calcmode="lin" valueType="num">
                                      <p:cBhvr>
                                        <p:cTn id="46" dur="1000" fill="hold"/>
                                        <p:tgtEl>
                                          <p:spTgt spid="3">
                                            <p:txEl>
                                              <p:pRg st="1" end="1"/>
                                            </p:txEl>
                                          </p:spTgt>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3">
                                            <p:txEl>
                                              <p:pRg st="1" end="1"/>
                                            </p:txEl>
                                          </p:spTgt>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3">
                                            <p:txEl>
                                              <p:pRg st="1" end="1"/>
                                            </p:txEl>
                                          </p:spTgt>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3">
                                            <p:txEl>
                                              <p:pRg st="1" end="1"/>
                                            </p:txEl>
                                          </p:spTgt>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3">
                                            <p:txEl>
                                              <p:pRg st="1" end="1"/>
                                            </p:txEl>
                                          </p:spTgt>
                                        </p:tgtEl>
                                      </p:cBhvr>
                                    </p:animEffect>
                                  </p:childTnLst>
                                </p:cTn>
                              </p:par>
                              <p:par>
                                <p:cTn id="51" presetID="25" presetClass="entr" presetSubtype="0"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 calcmode="lin" valueType="num">
                                      <p:cBhvr>
                                        <p:cTn id="53" dur="500" decel="50000" fill="hold">
                                          <p:stCondLst>
                                            <p:cond delay="0"/>
                                          </p:stCondLst>
                                        </p:cTn>
                                        <p:tgtEl>
                                          <p:spTgt spid="3">
                                            <p:txEl>
                                              <p:pRg st="2" end="2"/>
                                            </p:txEl>
                                          </p:spTgt>
                                        </p:tgtEl>
                                        <p:attrNameLst>
                                          <p:attrName>style.rotation</p:attrName>
                                        </p:attrNameLst>
                                      </p:cBhvr>
                                      <p:tavLst>
                                        <p:tav tm="0">
                                          <p:val>
                                            <p:fltVal val="-90"/>
                                          </p:val>
                                        </p:tav>
                                        <p:tav tm="100000">
                                          <p:val>
                                            <p:fltVal val="0"/>
                                          </p:val>
                                        </p:tav>
                                      </p:tavLst>
                                    </p:anim>
                                    <p:anim calcmode="lin" valueType="num">
                                      <p:cBhvr>
                                        <p:cTn id="54" dur="500" decel="50000" fill="hold">
                                          <p:stCondLst>
                                            <p:cond delay="0"/>
                                          </p:stCondLst>
                                        </p:cTn>
                                        <p:tgtEl>
                                          <p:spTgt spid="3">
                                            <p:txEl>
                                              <p:pRg st="2" end="2"/>
                                            </p:txEl>
                                          </p:spTgt>
                                        </p:tgtEl>
                                        <p:attrNameLst>
                                          <p:attrName>ppt_w</p:attrName>
                                        </p:attrNameLst>
                                      </p:cBhvr>
                                      <p:tavLst>
                                        <p:tav tm="0">
                                          <p:val>
                                            <p:strVal val="#ppt_w"/>
                                          </p:val>
                                        </p:tav>
                                        <p:tav tm="100000">
                                          <p:val>
                                            <p:strVal val="#ppt_w*.05"/>
                                          </p:val>
                                        </p:tav>
                                      </p:tavLst>
                                    </p:anim>
                                    <p:anim calcmode="lin" valueType="num">
                                      <p:cBhvr>
                                        <p:cTn id="55" dur="500" accel="50000" fill="hold">
                                          <p:stCondLst>
                                            <p:cond delay="500"/>
                                          </p:stCondLst>
                                        </p:cTn>
                                        <p:tgtEl>
                                          <p:spTgt spid="3">
                                            <p:txEl>
                                              <p:pRg st="2" end="2"/>
                                            </p:txEl>
                                          </p:spTgt>
                                        </p:tgtEl>
                                        <p:attrNameLst>
                                          <p:attrName>ppt_w</p:attrName>
                                        </p:attrNameLst>
                                      </p:cBhvr>
                                      <p:tavLst>
                                        <p:tav tm="0">
                                          <p:val>
                                            <p:strVal val="#ppt_w*.05"/>
                                          </p:val>
                                        </p:tav>
                                        <p:tav tm="100000">
                                          <p:val>
                                            <p:strVal val="#ppt_w"/>
                                          </p:val>
                                        </p:tav>
                                      </p:tavLst>
                                    </p:anim>
                                    <p:anim calcmode="lin" valueType="num">
                                      <p:cBhvr>
                                        <p:cTn id="56" dur="1000" fill="hold"/>
                                        <p:tgtEl>
                                          <p:spTgt spid="3">
                                            <p:txEl>
                                              <p:pRg st="2" end="2"/>
                                            </p:txEl>
                                          </p:spTgt>
                                        </p:tgtEl>
                                        <p:attrNameLst>
                                          <p:attrName>ppt_h</p:attrName>
                                        </p:attrNameLst>
                                      </p:cBhvr>
                                      <p:tavLst>
                                        <p:tav tm="0">
                                          <p:val>
                                            <p:strVal val="#ppt_h"/>
                                          </p:val>
                                        </p:tav>
                                        <p:tav tm="100000">
                                          <p:val>
                                            <p:strVal val="#ppt_h"/>
                                          </p:val>
                                        </p:tav>
                                      </p:tavLst>
                                    </p:anim>
                                    <p:anim calcmode="lin" valueType="num">
                                      <p:cBhvr>
                                        <p:cTn id="57" dur="500" decel="50000" fill="hold">
                                          <p:stCondLst>
                                            <p:cond delay="0"/>
                                          </p:stCondLst>
                                        </p:cTn>
                                        <p:tgtEl>
                                          <p:spTgt spid="3">
                                            <p:txEl>
                                              <p:pRg st="2" end="2"/>
                                            </p:txEl>
                                          </p:spTgt>
                                        </p:tgtEl>
                                        <p:attrNameLst>
                                          <p:attrName>ppt_x</p:attrName>
                                        </p:attrNameLst>
                                      </p:cBhvr>
                                      <p:tavLst>
                                        <p:tav tm="0">
                                          <p:val>
                                            <p:strVal val="#ppt_x+.4"/>
                                          </p:val>
                                        </p:tav>
                                        <p:tav tm="100000">
                                          <p:val>
                                            <p:strVal val="#ppt_x"/>
                                          </p:val>
                                        </p:tav>
                                      </p:tavLst>
                                    </p:anim>
                                    <p:anim calcmode="lin" valueType="num">
                                      <p:cBhvr>
                                        <p:cTn id="58" dur="500" decel="50000" fill="hold">
                                          <p:stCondLst>
                                            <p:cond delay="0"/>
                                          </p:stCondLst>
                                        </p:cTn>
                                        <p:tgtEl>
                                          <p:spTgt spid="3">
                                            <p:txEl>
                                              <p:pRg st="2" end="2"/>
                                            </p:txEl>
                                          </p:spTgt>
                                        </p:tgtEl>
                                        <p:attrNameLst>
                                          <p:attrName>ppt_y</p:attrName>
                                        </p:attrNameLst>
                                      </p:cBhvr>
                                      <p:tavLst>
                                        <p:tav tm="0">
                                          <p:val>
                                            <p:strVal val="#ppt_y-.2"/>
                                          </p:val>
                                        </p:tav>
                                        <p:tav tm="100000">
                                          <p:val>
                                            <p:strVal val="#ppt_y+.1"/>
                                          </p:val>
                                        </p:tav>
                                      </p:tavLst>
                                    </p:anim>
                                    <p:anim calcmode="lin" valueType="num">
                                      <p:cBhvr>
                                        <p:cTn id="59" dur="500" accel="50000" fill="hold">
                                          <p:stCondLst>
                                            <p:cond delay="500"/>
                                          </p:stCondLst>
                                        </p:cTn>
                                        <p:tgtEl>
                                          <p:spTgt spid="3">
                                            <p:txEl>
                                              <p:pRg st="2" end="2"/>
                                            </p:txEl>
                                          </p:spTgt>
                                        </p:tgtEl>
                                        <p:attrNameLst>
                                          <p:attrName>ppt_y</p:attrName>
                                        </p:attrNameLst>
                                      </p:cBhvr>
                                      <p:tavLst>
                                        <p:tav tm="0">
                                          <p:val>
                                            <p:strVal val="#ppt_y+.1"/>
                                          </p:val>
                                        </p:tav>
                                        <p:tav tm="100000">
                                          <p:val>
                                            <p:strVal val="#ppt_y"/>
                                          </p:val>
                                        </p:tav>
                                      </p:tavLst>
                                    </p:anim>
                                    <p:animEffect transition="in" filter="fade">
                                      <p:cBhvr>
                                        <p:cTn id="60" dur="1000" decel="50000">
                                          <p:stCondLst>
                                            <p:cond delay="0"/>
                                          </p:stCondLst>
                                        </p:cTn>
                                        <p:tgtEl>
                                          <p:spTgt spid="3">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25" presetClass="entr" presetSubtype="0" fill="hold" grpId="0" nodeType="clickEffect">
                                  <p:stCondLst>
                                    <p:cond delay="0"/>
                                  </p:stCondLst>
                                  <p:childTnLst>
                                    <p:set>
                                      <p:cBhvr>
                                        <p:cTn id="64" dur="1" fill="hold">
                                          <p:stCondLst>
                                            <p:cond delay="0"/>
                                          </p:stCondLst>
                                        </p:cTn>
                                        <p:tgtEl>
                                          <p:spTgt spid="6"/>
                                        </p:tgtEl>
                                        <p:attrNameLst>
                                          <p:attrName>style.visibility</p:attrName>
                                        </p:attrNameLst>
                                      </p:cBhvr>
                                      <p:to>
                                        <p:strVal val="visible"/>
                                      </p:to>
                                    </p:set>
                                    <p:anim calcmode="lin" valueType="num">
                                      <p:cBhvr>
                                        <p:cTn id="65"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66"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67"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68" dur="1000" fill="hold"/>
                                        <p:tgtEl>
                                          <p:spTgt spid="6"/>
                                        </p:tgtEl>
                                        <p:attrNameLst>
                                          <p:attrName>ppt_h</p:attrName>
                                        </p:attrNameLst>
                                      </p:cBhvr>
                                      <p:tavLst>
                                        <p:tav tm="0">
                                          <p:val>
                                            <p:strVal val="#ppt_h"/>
                                          </p:val>
                                        </p:tav>
                                        <p:tav tm="100000">
                                          <p:val>
                                            <p:strVal val="#ppt_h"/>
                                          </p:val>
                                        </p:tav>
                                      </p:tavLst>
                                    </p:anim>
                                    <p:anim calcmode="lin" valueType="num">
                                      <p:cBhvr>
                                        <p:cTn id="69"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70"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71"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72" dur="1000" decel="50000">
                                          <p:stCondLst>
                                            <p:cond delay="0"/>
                                          </p:stCondLst>
                                        </p:cTn>
                                        <p:tgtEl>
                                          <p:spTgt spid="6"/>
                                        </p:tgtEl>
                                      </p:cBhvr>
                                    </p:animEffect>
                                  </p:childTnLst>
                                </p:cTn>
                              </p:par>
                            </p:childTnLst>
                          </p:cTn>
                        </p:par>
                      </p:childTnLst>
                    </p:cTn>
                  </p:par>
                  <p:par>
                    <p:cTn id="73" fill="hold">
                      <p:stCondLst>
                        <p:cond delay="indefinite"/>
                      </p:stCondLst>
                      <p:childTnLst>
                        <p:par>
                          <p:cTn id="74" fill="hold">
                            <p:stCondLst>
                              <p:cond delay="0"/>
                            </p:stCondLst>
                            <p:childTnLst>
                              <p:par>
                                <p:cTn id="75" presetID="25" presetClass="entr" presetSubtype="0" fill="hold" grpId="0" nodeType="clickEffect">
                                  <p:stCondLst>
                                    <p:cond delay="0"/>
                                  </p:stCondLst>
                                  <p:childTnLst>
                                    <p:set>
                                      <p:cBhvr>
                                        <p:cTn id="76" dur="1" fill="hold">
                                          <p:stCondLst>
                                            <p:cond delay="0"/>
                                          </p:stCondLst>
                                        </p:cTn>
                                        <p:tgtEl>
                                          <p:spTgt spid="7"/>
                                        </p:tgtEl>
                                        <p:attrNameLst>
                                          <p:attrName>style.visibility</p:attrName>
                                        </p:attrNameLst>
                                      </p:cBhvr>
                                      <p:to>
                                        <p:strVal val="visible"/>
                                      </p:to>
                                    </p:set>
                                    <p:anim calcmode="lin" valueType="num">
                                      <p:cBhvr>
                                        <p:cTn id="77"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78"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79"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80" dur="1000" fill="hold"/>
                                        <p:tgtEl>
                                          <p:spTgt spid="7"/>
                                        </p:tgtEl>
                                        <p:attrNameLst>
                                          <p:attrName>ppt_h</p:attrName>
                                        </p:attrNameLst>
                                      </p:cBhvr>
                                      <p:tavLst>
                                        <p:tav tm="0">
                                          <p:val>
                                            <p:strVal val="#ppt_h"/>
                                          </p:val>
                                        </p:tav>
                                        <p:tav tm="100000">
                                          <p:val>
                                            <p:strVal val="#ppt_h"/>
                                          </p:val>
                                        </p:tav>
                                      </p:tavLst>
                                    </p:anim>
                                    <p:anim calcmode="lin" valueType="num">
                                      <p:cBhvr>
                                        <p:cTn id="81"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82"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83"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84" dur="1000" decel="50000">
                                          <p:stCondLst>
                                            <p:cond delay="0"/>
                                          </p:stCondLst>
                                        </p:cTn>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Aja\AppData\Local\Microsoft\Windows\Temporary Internet Files\Content.IE5\B5C89PBA\MC900286933[1].wmf"/>
          <p:cNvPicPr>
            <a:picLocks noChangeAspect="1" noChangeArrowheads="1"/>
          </p:cNvPicPr>
          <p:nvPr/>
        </p:nvPicPr>
        <p:blipFill>
          <a:blip r:embed="rId2" cstate="print"/>
          <a:srcRect/>
          <a:stretch>
            <a:fillRect/>
          </a:stretch>
        </p:blipFill>
        <p:spPr bwMode="auto">
          <a:xfrm>
            <a:off x="6119660" y="285728"/>
            <a:ext cx="2732049" cy="2560200"/>
          </a:xfrm>
          <a:prstGeom prst="rect">
            <a:avLst/>
          </a:prstGeom>
          <a:noFill/>
        </p:spPr>
      </p:pic>
      <p:sp>
        <p:nvSpPr>
          <p:cNvPr id="2" name="Nadpis 1"/>
          <p:cNvSpPr>
            <a:spLocks noGrp="1"/>
          </p:cNvSpPr>
          <p:nvPr>
            <p:ph type="title"/>
          </p:nvPr>
        </p:nvSpPr>
        <p:spPr>
          <a:xfrm>
            <a:off x="0" y="428604"/>
            <a:ext cx="8686800" cy="1023608"/>
          </a:xfrm>
        </p:spPr>
        <p:txBody>
          <a:bodyPr>
            <a:normAutofit fontScale="90000"/>
          </a:bodyPr>
          <a:lstStyle/>
          <a:p>
            <a:pPr lvl="0"/>
            <a:r>
              <a:rPr lang="cs-CZ" sz="4000" b="1" u="sng" dirty="0" smtClean="0">
                <a:solidFill>
                  <a:schemeClr val="tx1"/>
                </a:solidFill>
                <a:latin typeface="Times New Roman" pitchFamily="18" charset="0"/>
                <a:cs typeface="Times New Roman" pitchFamily="18" charset="0"/>
              </a:rPr>
              <a:t>Rozhodni, které tvrzení je pravdivé a které ne.</a:t>
            </a:r>
            <a:r>
              <a:rPr lang="cs-CZ" b="1" dirty="0" smtClean="0">
                <a:latin typeface="Times New Roman" pitchFamily="18" charset="0"/>
                <a:cs typeface="Times New Roman" pitchFamily="18" charset="0"/>
              </a:rPr>
              <a:t/>
            </a:r>
            <a:br>
              <a:rPr lang="cs-CZ"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28596" y="2286000"/>
            <a:ext cx="8229600" cy="4572000"/>
          </a:xfrm>
        </p:spPr>
        <p:txBody>
          <a:bodyPr>
            <a:normAutofit lnSpcReduction="10000"/>
          </a:bodyPr>
          <a:lstStyle/>
          <a:p>
            <a:pPr lvl="0">
              <a:buNone/>
            </a:pPr>
            <a:endParaRPr lang="cs-CZ" dirty="0" smtClean="0"/>
          </a:p>
          <a:p>
            <a:pPr lvl="0" algn="ctr"/>
            <a:r>
              <a:rPr lang="cs-CZ" dirty="0" smtClean="0"/>
              <a:t>Romea a Julie byli milenci z Verony.                                ANO   NE</a:t>
            </a:r>
          </a:p>
          <a:p>
            <a:pPr lvl="0" algn="ctr"/>
            <a:r>
              <a:rPr lang="cs-CZ" dirty="0" smtClean="0"/>
              <a:t>V díle Dekameron nacházíme 10 novel.                              ANO   NE</a:t>
            </a:r>
          </a:p>
          <a:p>
            <a:pPr lvl="0" algn="ctr"/>
            <a:r>
              <a:rPr lang="cs-CZ" dirty="0" smtClean="0"/>
              <a:t>Francois Villon byl ve vězení.                                              ANO   NE</a:t>
            </a:r>
          </a:p>
          <a:p>
            <a:pPr algn="ctr"/>
            <a:r>
              <a:rPr lang="cs-CZ" dirty="0" smtClean="0"/>
              <a:t>Shakespeare se narodil v Londýně</a:t>
            </a:r>
          </a:p>
          <a:p>
            <a:pPr algn="ctr">
              <a:buNone/>
            </a:pPr>
            <a:r>
              <a:rPr lang="cs-CZ" dirty="0" smtClean="0"/>
              <a:t>       ANO  NE    </a:t>
            </a:r>
          </a:p>
          <a:p>
            <a:endParaRPr lang="cs-CZ" dirty="0"/>
          </a:p>
        </p:txBody>
      </p:sp>
      <p:sp>
        <p:nvSpPr>
          <p:cNvPr id="4" name="Elipsa 3"/>
          <p:cNvSpPr/>
          <p:nvPr/>
        </p:nvSpPr>
        <p:spPr>
          <a:xfrm>
            <a:off x="4929190" y="3143248"/>
            <a:ext cx="914400" cy="571504"/>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Elipsa 4"/>
          <p:cNvSpPr/>
          <p:nvPr/>
        </p:nvSpPr>
        <p:spPr>
          <a:xfrm>
            <a:off x="5000628" y="5000636"/>
            <a:ext cx="914400" cy="571504"/>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Elipsa 5"/>
          <p:cNvSpPr/>
          <p:nvPr/>
        </p:nvSpPr>
        <p:spPr>
          <a:xfrm>
            <a:off x="3929058" y="4071942"/>
            <a:ext cx="914400" cy="571504"/>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7" name="Elipsa 6"/>
          <p:cNvSpPr/>
          <p:nvPr/>
        </p:nvSpPr>
        <p:spPr>
          <a:xfrm>
            <a:off x="3929058" y="6072206"/>
            <a:ext cx="914400" cy="571504"/>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pic>
        <p:nvPicPr>
          <p:cNvPr id="10" name="Picture 6" descr="C:\Users\Aja\AppData\Local\Microsoft\Windows\Temporary Internet Files\Content.IE5\CXMKDN3Y\MC900238985[1].wmf"/>
          <p:cNvPicPr>
            <a:picLocks noChangeAspect="1" noChangeArrowheads="1"/>
          </p:cNvPicPr>
          <p:nvPr/>
        </p:nvPicPr>
        <p:blipFill>
          <a:blip r:embed="rId3" cstate="print"/>
          <a:srcRect/>
          <a:stretch>
            <a:fillRect/>
          </a:stretch>
        </p:blipFill>
        <p:spPr bwMode="auto">
          <a:xfrm>
            <a:off x="2627784" y="692696"/>
            <a:ext cx="2304256" cy="2073021"/>
          </a:xfrm>
          <a:prstGeom prst="rect">
            <a:avLst/>
          </a:prstGeom>
          <a:noFill/>
        </p:spPr>
      </p:pic>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5" presetClass="entr" presetSubtype="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p:cTn id="41"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42"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43"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44" dur="1000" fill="hold"/>
                                        <p:tgtEl>
                                          <p:spTgt spid="4"/>
                                        </p:tgtEl>
                                        <p:attrNameLst>
                                          <p:attrName>ppt_h</p:attrName>
                                        </p:attrNameLst>
                                      </p:cBhvr>
                                      <p:tavLst>
                                        <p:tav tm="0">
                                          <p:val>
                                            <p:strVal val="#ppt_h"/>
                                          </p:val>
                                        </p:tav>
                                        <p:tav tm="100000">
                                          <p:val>
                                            <p:strVal val="#ppt_h"/>
                                          </p:val>
                                        </p:tav>
                                      </p:tavLst>
                                    </p:anim>
                                    <p:anim calcmode="lin" valueType="num">
                                      <p:cBhvr>
                                        <p:cTn id="45"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46"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47"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48" dur="1000" decel="50000">
                                          <p:stCondLst>
                                            <p:cond delay="0"/>
                                          </p:stCondLst>
                                        </p:cTn>
                                        <p:tgtEl>
                                          <p:spTgt spid="4"/>
                                        </p:tgtEl>
                                      </p:cBhvr>
                                    </p:animEffect>
                                  </p:childTnLst>
                                </p:cTn>
                              </p:par>
                            </p:childTnLst>
                          </p:cTn>
                        </p:par>
                      </p:childTnLst>
                    </p:cTn>
                  </p:par>
                  <p:par>
                    <p:cTn id="49" fill="hold">
                      <p:stCondLst>
                        <p:cond delay="indefinite"/>
                      </p:stCondLst>
                      <p:childTnLst>
                        <p:par>
                          <p:cTn id="50" fill="hold">
                            <p:stCondLst>
                              <p:cond delay="0"/>
                            </p:stCondLst>
                            <p:childTnLst>
                              <p:par>
                                <p:cTn id="51" presetID="25" presetClass="entr" presetSubtype="0" fill="hold" grpId="0" nodeType="clickEffect">
                                  <p:stCondLst>
                                    <p:cond delay="0"/>
                                  </p:stCondLst>
                                  <p:childTnLst>
                                    <p:set>
                                      <p:cBhvr>
                                        <p:cTn id="52" dur="1" fill="hold">
                                          <p:stCondLst>
                                            <p:cond delay="0"/>
                                          </p:stCondLst>
                                        </p:cTn>
                                        <p:tgtEl>
                                          <p:spTgt spid="6"/>
                                        </p:tgtEl>
                                        <p:attrNameLst>
                                          <p:attrName>style.visibility</p:attrName>
                                        </p:attrNameLst>
                                      </p:cBhvr>
                                      <p:to>
                                        <p:strVal val="visible"/>
                                      </p:to>
                                    </p:set>
                                    <p:anim calcmode="lin" valueType="num">
                                      <p:cBhvr>
                                        <p:cTn id="53"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54"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55"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56" dur="1000" fill="hold"/>
                                        <p:tgtEl>
                                          <p:spTgt spid="6"/>
                                        </p:tgtEl>
                                        <p:attrNameLst>
                                          <p:attrName>ppt_h</p:attrName>
                                        </p:attrNameLst>
                                      </p:cBhvr>
                                      <p:tavLst>
                                        <p:tav tm="0">
                                          <p:val>
                                            <p:strVal val="#ppt_h"/>
                                          </p:val>
                                        </p:tav>
                                        <p:tav tm="100000">
                                          <p:val>
                                            <p:strVal val="#ppt_h"/>
                                          </p:val>
                                        </p:tav>
                                      </p:tavLst>
                                    </p:anim>
                                    <p:anim calcmode="lin" valueType="num">
                                      <p:cBhvr>
                                        <p:cTn id="57"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58"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59"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60" dur="1000" decel="50000">
                                          <p:stCondLst>
                                            <p:cond delay="0"/>
                                          </p:stCondLst>
                                        </p:cTn>
                                        <p:tgtEl>
                                          <p:spTgt spid="6"/>
                                        </p:tgtEl>
                                      </p:cBhvr>
                                    </p:animEffect>
                                  </p:childTnLst>
                                </p:cTn>
                              </p:par>
                            </p:childTnLst>
                          </p:cTn>
                        </p:par>
                      </p:childTnLst>
                    </p:cTn>
                  </p:par>
                  <p:par>
                    <p:cTn id="61" fill="hold">
                      <p:stCondLst>
                        <p:cond delay="indefinite"/>
                      </p:stCondLst>
                      <p:childTnLst>
                        <p:par>
                          <p:cTn id="62" fill="hold">
                            <p:stCondLst>
                              <p:cond delay="0"/>
                            </p:stCondLst>
                            <p:childTnLst>
                              <p:par>
                                <p:cTn id="63" presetID="25" presetClass="entr" presetSubtype="0" fill="hold" grpId="0" nodeType="clickEffect">
                                  <p:stCondLst>
                                    <p:cond delay="0"/>
                                  </p:stCondLst>
                                  <p:childTnLst>
                                    <p:set>
                                      <p:cBhvr>
                                        <p:cTn id="64" dur="1" fill="hold">
                                          <p:stCondLst>
                                            <p:cond delay="0"/>
                                          </p:stCondLst>
                                        </p:cTn>
                                        <p:tgtEl>
                                          <p:spTgt spid="5"/>
                                        </p:tgtEl>
                                        <p:attrNameLst>
                                          <p:attrName>style.visibility</p:attrName>
                                        </p:attrNameLst>
                                      </p:cBhvr>
                                      <p:to>
                                        <p:strVal val="visible"/>
                                      </p:to>
                                    </p:set>
                                    <p:anim calcmode="lin" valueType="num">
                                      <p:cBhvr>
                                        <p:cTn id="65"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66"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67"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68" dur="1000" fill="hold"/>
                                        <p:tgtEl>
                                          <p:spTgt spid="5"/>
                                        </p:tgtEl>
                                        <p:attrNameLst>
                                          <p:attrName>ppt_h</p:attrName>
                                        </p:attrNameLst>
                                      </p:cBhvr>
                                      <p:tavLst>
                                        <p:tav tm="0">
                                          <p:val>
                                            <p:strVal val="#ppt_h"/>
                                          </p:val>
                                        </p:tav>
                                        <p:tav tm="100000">
                                          <p:val>
                                            <p:strVal val="#ppt_h"/>
                                          </p:val>
                                        </p:tav>
                                      </p:tavLst>
                                    </p:anim>
                                    <p:anim calcmode="lin" valueType="num">
                                      <p:cBhvr>
                                        <p:cTn id="69"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70"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71"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72" dur="1000" decel="50000">
                                          <p:stCondLst>
                                            <p:cond delay="0"/>
                                          </p:stCondLst>
                                        </p:cTn>
                                        <p:tgtEl>
                                          <p:spTgt spid="5"/>
                                        </p:tgtEl>
                                      </p:cBhvr>
                                    </p:animEffect>
                                  </p:childTnLst>
                                </p:cTn>
                              </p:par>
                            </p:childTnLst>
                          </p:cTn>
                        </p:par>
                      </p:childTnLst>
                    </p:cTn>
                  </p:par>
                  <p:par>
                    <p:cTn id="73" fill="hold">
                      <p:stCondLst>
                        <p:cond delay="indefinite"/>
                      </p:stCondLst>
                      <p:childTnLst>
                        <p:par>
                          <p:cTn id="74" fill="hold">
                            <p:stCondLst>
                              <p:cond delay="0"/>
                            </p:stCondLst>
                            <p:childTnLst>
                              <p:par>
                                <p:cTn id="75" presetID="25" presetClass="entr" presetSubtype="0" fill="hold" grpId="0" nodeType="clickEffect">
                                  <p:stCondLst>
                                    <p:cond delay="0"/>
                                  </p:stCondLst>
                                  <p:childTnLst>
                                    <p:set>
                                      <p:cBhvr>
                                        <p:cTn id="76" dur="1" fill="hold">
                                          <p:stCondLst>
                                            <p:cond delay="0"/>
                                          </p:stCondLst>
                                        </p:cTn>
                                        <p:tgtEl>
                                          <p:spTgt spid="7"/>
                                        </p:tgtEl>
                                        <p:attrNameLst>
                                          <p:attrName>style.visibility</p:attrName>
                                        </p:attrNameLst>
                                      </p:cBhvr>
                                      <p:to>
                                        <p:strVal val="visible"/>
                                      </p:to>
                                    </p:set>
                                    <p:anim calcmode="lin" valueType="num">
                                      <p:cBhvr>
                                        <p:cTn id="77"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78"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79"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80" dur="1000" fill="hold"/>
                                        <p:tgtEl>
                                          <p:spTgt spid="7"/>
                                        </p:tgtEl>
                                        <p:attrNameLst>
                                          <p:attrName>ppt_h</p:attrName>
                                        </p:attrNameLst>
                                      </p:cBhvr>
                                      <p:tavLst>
                                        <p:tav tm="0">
                                          <p:val>
                                            <p:strVal val="#ppt_h"/>
                                          </p:val>
                                        </p:tav>
                                        <p:tav tm="100000">
                                          <p:val>
                                            <p:strVal val="#ppt_h"/>
                                          </p:val>
                                        </p:tav>
                                      </p:tavLst>
                                    </p:anim>
                                    <p:anim calcmode="lin" valueType="num">
                                      <p:cBhvr>
                                        <p:cTn id="81"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82"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83"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84" dur="1000" decel="50000">
                                          <p:stCondLst>
                                            <p:cond delay="0"/>
                                          </p:stCondLst>
                                        </p:cTn>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142844" y="188640"/>
            <a:ext cx="8543956" cy="1296144"/>
          </a:xfrm>
        </p:spPr>
        <p:txBody>
          <a:bodyPr>
            <a:normAutofit/>
          </a:bodyPr>
          <a:lstStyle/>
          <a:p>
            <a:r>
              <a:rPr lang="cs-CZ" sz="4400" b="1" u="sng" dirty="0" smtClean="0">
                <a:solidFill>
                  <a:schemeClr val="tx1"/>
                </a:solidFill>
                <a:latin typeface="Times New Roman" pitchFamily="18" charset="0"/>
                <a:cs typeface="Times New Roman" pitchFamily="18" charset="0"/>
              </a:rPr>
              <a:t>Doplň…</a:t>
            </a:r>
            <a:endParaRPr lang="cs-CZ" sz="4400" b="1" u="sng" dirty="0">
              <a:solidFill>
                <a:schemeClr val="tx1"/>
              </a:solidFill>
              <a:latin typeface="Times New Roman" pitchFamily="18" charset="0"/>
              <a:cs typeface="Times New Roman" pitchFamily="18" charset="0"/>
            </a:endParaRPr>
          </a:p>
        </p:txBody>
      </p:sp>
      <p:sp>
        <p:nvSpPr>
          <p:cNvPr id="6" name="Zástupný symbol pro obsah 5"/>
          <p:cNvSpPr>
            <a:spLocks noGrp="1"/>
          </p:cNvSpPr>
          <p:nvPr>
            <p:ph idx="1"/>
          </p:nvPr>
        </p:nvSpPr>
        <p:spPr>
          <a:xfrm>
            <a:off x="539552" y="2286000"/>
            <a:ext cx="8229600" cy="4572000"/>
          </a:xfrm>
        </p:spPr>
        <p:txBody>
          <a:bodyPr/>
          <a:lstStyle/>
          <a:p>
            <a:pPr lvl="0"/>
            <a:r>
              <a:rPr lang="cs-CZ" dirty="0" smtClean="0"/>
              <a:t>Doplň text a napiš jméno autora textu.</a:t>
            </a:r>
          </a:p>
          <a:p>
            <a:pPr lvl="0"/>
            <a:r>
              <a:rPr lang="cs-CZ" dirty="0" smtClean="0"/>
              <a:t>Autor:</a:t>
            </a:r>
          </a:p>
          <a:p>
            <a:pPr lvl="0"/>
            <a:endParaRPr lang="cs-CZ" dirty="0" smtClean="0"/>
          </a:p>
          <a:p>
            <a:pPr lvl="0"/>
            <a:endParaRPr lang="cs-CZ" dirty="0" smtClean="0"/>
          </a:p>
          <a:p>
            <a:pPr algn="ctr">
              <a:buNone/>
            </a:pPr>
            <a:r>
              <a:rPr lang="cs-CZ" sz="3200" b="1" i="1" dirty="0" smtClean="0"/>
              <a:t>„Však věčně bude srdce jímat znova</a:t>
            </a:r>
            <a:endParaRPr lang="cs-CZ" sz="3200" b="1" dirty="0" smtClean="0"/>
          </a:p>
          <a:p>
            <a:pPr algn="ctr">
              <a:buNone/>
            </a:pPr>
            <a:r>
              <a:rPr lang="cs-CZ" sz="3200" b="1" i="1" dirty="0" smtClean="0"/>
              <a:t> žal __________    a bolest ___________</a:t>
            </a:r>
            <a:r>
              <a:rPr lang="cs-CZ" sz="3200" b="1" dirty="0" smtClean="0"/>
              <a:t> .</a:t>
            </a:r>
          </a:p>
          <a:p>
            <a:endParaRPr lang="cs-CZ" dirty="0"/>
          </a:p>
        </p:txBody>
      </p:sp>
      <p:sp>
        <p:nvSpPr>
          <p:cNvPr id="7" name="Elipsa 6"/>
          <p:cNvSpPr/>
          <p:nvPr/>
        </p:nvSpPr>
        <p:spPr>
          <a:xfrm>
            <a:off x="1643042" y="5072074"/>
            <a:ext cx="2428892" cy="914400"/>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rPr>
              <a:t>Juliin</a:t>
            </a:r>
            <a:endParaRPr lang="cs-CZ" sz="2400" b="1" dirty="0">
              <a:solidFill>
                <a:schemeClr val="bg1"/>
              </a:solidFill>
              <a:effectLst>
                <a:outerShdw blurRad="38100" dist="38100" dir="2700000" algn="tl">
                  <a:srgbClr val="000000">
                    <a:alpha val="43137"/>
                  </a:srgbClr>
                </a:outerShdw>
              </a:effectLst>
            </a:endParaRPr>
          </a:p>
        </p:txBody>
      </p:sp>
      <p:sp>
        <p:nvSpPr>
          <p:cNvPr id="8" name="Elipsa 7"/>
          <p:cNvSpPr/>
          <p:nvPr/>
        </p:nvSpPr>
        <p:spPr>
          <a:xfrm>
            <a:off x="5786446" y="5072074"/>
            <a:ext cx="2428892" cy="914400"/>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effectLst>
                  <a:outerShdw blurRad="38100" dist="38100" dir="2700000" algn="tl">
                    <a:srgbClr val="000000">
                      <a:alpha val="43137"/>
                    </a:srgbClr>
                  </a:outerShdw>
                </a:effectLst>
              </a:rPr>
              <a:t>Romeova</a:t>
            </a:r>
            <a:endParaRPr lang="cs-CZ" sz="2400" b="1" dirty="0">
              <a:solidFill>
                <a:schemeClr val="bg1"/>
              </a:solidFill>
              <a:effectLst>
                <a:outerShdw blurRad="38100" dist="38100" dir="2700000" algn="tl">
                  <a:srgbClr val="000000">
                    <a:alpha val="43137"/>
                  </a:srgbClr>
                </a:outerShdw>
              </a:effectLst>
            </a:endParaRPr>
          </a:p>
        </p:txBody>
      </p:sp>
      <p:sp>
        <p:nvSpPr>
          <p:cNvPr id="9" name="Elipsa 8"/>
          <p:cNvSpPr/>
          <p:nvPr/>
        </p:nvSpPr>
        <p:spPr>
          <a:xfrm>
            <a:off x="2857488" y="2857496"/>
            <a:ext cx="3929090" cy="914400"/>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bg1"/>
                </a:solidFill>
              </a:rPr>
              <a:t>William Shakespeare</a:t>
            </a:r>
            <a:endParaRPr lang="cs-CZ" sz="2400" b="1" dirty="0">
              <a:solidFill>
                <a:schemeClr val="bg1"/>
              </a:solidFill>
            </a:endParaRPr>
          </a:p>
        </p:txBody>
      </p:sp>
      <p:pic>
        <p:nvPicPr>
          <p:cNvPr id="3078" name="Picture 6" descr="C:\Users\Aja\AppData\Local\Microsoft\Windows\Temporary Internet Files\Content.IE5\B5C89PBA\MC900054832[1].wmf"/>
          <p:cNvPicPr>
            <a:picLocks noChangeAspect="1" noChangeArrowheads="1"/>
          </p:cNvPicPr>
          <p:nvPr/>
        </p:nvPicPr>
        <p:blipFill>
          <a:blip r:embed="rId2" cstate="print"/>
          <a:srcRect/>
          <a:stretch>
            <a:fillRect/>
          </a:stretch>
        </p:blipFill>
        <p:spPr bwMode="auto">
          <a:xfrm>
            <a:off x="6215043" y="188640"/>
            <a:ext cx="2928957" cy="2316473"/>
          </a:xfrm>
          <a:prstGeom prst="rect">
            <a:avLst/>
          </a:prstGeom>
          <a:noFill/>
        </p:spPr>
      </p:pic>
      <p:pic>
        <p:nvPicPr>
          <p:cNvPr id="10" name="Picture 2" descr="C:\Users\ucitel\AppData\Local\Microsoft\Windows\Temporary Internet Files\Content.IE5\K0O7W0UI\MC900355917[1].wmf"/>
          <p:cNvPicPr>
            <a:picLocks noChangeAspect="1" noChangeArrowheads="1"/>
          </p:cNvPicPr>
          <p:nvPr/>
        </p:nvPicPr>
        <p:blipFill>
          <a:blip r:embed="rId3" cstate="print"/>
          <a:srcRect/>
          <a:stretch>
            <a:fillRect/>
          </a:stretch>
        </p:blipFill>
        <p:spPr bwMode="auto">
          <a:xfrm>
            <a:off x="1979712" y="2996952"/>
            <a:ext cx="1104900" cy="1652587"/>
          </a:xfrm>
          <a:prstGeom prst="rect">
            <a:avLst/>
          </a:prstGeom>
          <a:noFill/>
          <a:ln w="9525">
            <a:noFill/>
            <a:miter lim="800000"/>
            <a:headEnd/>
            <a:tailEnd/>
          </a:ln>
        </p:spPr>
      </p:pic>
      <p:pic>
        <p:nvPicPr>
          <p:cNvPr id="11" name="Picture 5" descr="C:\Users\ucitel\AppData\Local\Microsoft\Windows\Temporary Internet Files\Content.IE5\S7687CZ2\MC900361658[1].wmf"/>
          <p:cNvPicPr>
            <a:picLocks noChangeAspect="1" noChangeArrowheads="1"/>
          </p:cNvPicPr>
          <p:nvPr/>
        </p:nvPicPr>
        <p:blipFill>
          <a:blip r:embed="rId4" cstate="print"/>
          <a:srcRect/>
          <a:stretch>
            <a:fillRect/>
          </a:stretch>
        </p:blipFill>
        <p:spPr bwMode="auto">
          <a:xfrm flipH="1">
            <a:off x="6588224" y="2852936"/>
            <a:ext cx="1428750" cy="1814513"/>
          </a:xfrm>
          <a:prstGeom prst="rect">
            <a:avLst/>
          </a:prstGeom>
          <a:noFill/>
          <a:ln w="9525">
            <a:noFill/>
            <a:miter lim="800000"/>
            <a:headEnd/>
            <a:tailEnd/>
          </a:ln>
        </p:spPr>
      </p:pic>
      <p:sp>
        <p:nvSpPr>
          <p:cNvPr id="12" name="Elipsa 11"/>
          <p:cNvSpPr/>
          <p:nvPr/>
        </p:nvSpPr>
        <p:spPr>
          <a:xfrm rot="591263">
            <a:off x="6895161" y="2856964"/>
            <a:ext cx="914400" cy="299756"/>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Elipsa 12"/>
          <p:cNvSpPr/>
          <p:nvPr/>
        </p:nvSpPr>
        <p:spPr>
          <a:xfrm rot="469099">
            <a:off x="6973634" y="2693677"/>
            <a:ext cx="864096" cy="432048"/>
          </a:xfrm>
          <a:prstGeom prst="ellipse">
            <a:avLst/>
          </a:pr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anim calcmode="lin" valueType="num">
                                      <p:cBhvr additive="base">
                                        <p:cTn id="1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p:cTn id="25" dur="500" decel="50000" fill="hold">
                                          <p:stCondLst>
                                            <p:cond delay="0"/>
                                          </p:stCondLst>
                                        </p:cTn>
                                        <p:tgtEl>
                                          <p:spTgt spid="9"/>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9"/>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9"/>
                                        </p:tgtEl>
                                        <p:attrNameLst>
                                          <p:attrName>ppt_w</p:attrName>
                                        </p:attrNameLst>
                                      </p:cBhvr>
                                      <p:tavLst>
                                        <p:tav tm="0">
                                          <p:val>
                                            <p:strVal val="#ppt_w*.05"/>
                                          </p:val>
                                        </p:tav>
                                        <p:tav tm="100000">
                                          <p:val>
                                            <p:strVal val="#ppt_w"/>
                                          </p:val>
                                        </p:tav>
                                      </p:tavLst>
                                    </p:anim>
                                    <p:anim calcmode="lin" valueType="num">
                                      <p:cBhvr>
                                        <p:cTn id="28" dur="1000" fill="hold"/>
                                        <p:tgtEl>
                                          <p:spTgt spid="9"/>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9"/>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9"/>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9"/>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25"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p:cTn id="37"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38"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39"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40" dur="1000" fill="hold"/>
                                        <p:tgtEl>
                                          <p:spTgt spid="7"/>
                                        </p:tgtEl>
                                        <p:attrNameLst>
                                          <p:attrName>ppt_h</p:attrName>
                                        </p:attrNameLst>
                                      </p:cBhvr>
                                      <p:tavLst>
                                        <p:tav tm="0">
                                          <p:val>
                                            <p:strVal val="#ppt_h"/>
                                          </p:val>
                                        </p:tav>
                                        <p:tav tm="100000">
                                          <p:val>
                                            <p:strVal val="#ppt_h"/>
                                          </p:val>
                                        </p:tav>
                                      </p:tavLst>
                                    </p:anim>
                                    <p:anim calcmode="lin" valueType="num">
                                      <p:cBhvr>
                                        <p:cTn id="41"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42"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43"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44" dur="1000" decel="50000">
                                          <p:stCondLst>
                                            <p:cond delay="0"/>
                                          </p:stCondLst>
                                        </p:cTn>
                                        <p:tgtEl>
                                          <p:spTgt spid="7"/>
                                        </p:tgtEl>
                                      </p:cBhvr>
                                    </p:animEffect>
                                  </p:childTnLst>
                                </p:cTn>
                              </p:par>
                            </p:childTnLst>
                          </p:cTn>
                        </p:par>
                      </p:childTnLst>
                    </p:cTn>
                  </p:par>
                  <p:par>
                    <p:cTn id="45" fill="hold">
                      <p:stCondLst>
                        <p:cond delay="indefinite"/>
                      </p:stCondLst>
                      <p:childTnLst>
                        <p:par>
                          <p:cTn id="46" fill="hold">
                            <p:stCondLst>
                              <p:cond delay="0"/>
                            </p:stCondLst>
                            <p:childTnLst>
                              <p:par>
                                <p:cTn id="47" presetID="25" presetClass="entr" presetSubtype="0"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p:cTn id="49"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50"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51"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52" dur="1000" fill="hold"/>
                                        <p:tgtEl>
                                          <p:spTgt spid="8"/>
                                        </p:tgtEl>
                                        <p:attrNameLst>
                                          <p:attrName>ppt_h</p:attrName>
                                        </p:attrNameLst>
                                      </p:cBhvr>
                                      <p:tavLst>
                                        <p:tav tm="0">
                                          <p:val>
                                            <p:strVal val="#ppt_h"/>
                                          </p:val>
                                        </p:tav>
                                        <p:tav tm="100000">
                                          <p:val>
                                            <p:strVal val="#ppt_h"/>
                                          </p:val>
                                        </p:tav>
                                      </p:tavLst>
                                    </p:anim>
                                    <p:anim calcmode="lin" valueType="num">
                                      <p:cBhvr>
                                        <p:cTn id="53"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54"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55"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56" dur="1000" decel="50000">
                                          <p:stCondLst>
                                            <p:cond delay="0"/>
                                          </p:stCondLst>
                                        </p:cTn>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descr="C:\Users\Aja\AppData\Local\Microsoft\Windows\Temporary Internet Files\Content.IE5\I8913PAD\MC900429793[1].wmf"/>
          <p:cNvPicPr>
            <a:picLocks noChangeAspect="1" noChangeArrowheads="1"/>
          </p:cNvPicPr>
          <p:nvPr/>
        </p:nvPicPr>
        <p:blipFill>
          <a:blip r:embed="rId2" cstate="print"/>
          <a:srcRect/>
          <a:stretch>
            <a:fillRect/>
          </a:stretch>
        </p:blipFill>
        <p:spPr bwMode="auto">
          <a:xfrm>
            <a:off x="7286644" y="214290"/>
            <a:ext cx="1731428" cy="2928958"/>
          </a:xfrm>
          <a:prstGeom prst="rect">
            <a:avLst/>
          </a:prstGeom>
          <a:noFill/>
        </p:spPr>
      </p:pic>
      <p:sp>
        <p:nvSpPr>
          <p:cNvPr id="2" name="Nadpis 1"/>
          <p:cNvSpPr>
            <a:spLocks noGrp="1"/>
          </p:cNvSpPr>
          <p:nvPr>
            <p:ph type="title"/>
          </p:nvPr>
        </p:nvSpPr>
        <p:spPr>
          <a:xfrm>
            <a:off x="0" y="0"/>
            <a:ext cx="8686800" cy="1000108"/>
          </a:xfrm>
        </p:spPr>
        <p:txBody>
          <a:bodyPr>
            <a:normAutofit/>
          </a:bodyPr>
          <a:lstStyle/>
          <a:p>
            <a:r>
              <a:rPr lang="cs-CZ" sz="3600" b="1" u="sng" dirty="0" smtClean="0">
                <a:solidFill>
                  <a:schemeClr val="tx1"/>
                </a:solidFill>
                <a:latin typeface="Times New Roman" pitchFamily="18" charset="0"/>
                <a:cs typeface="Times New Roman" pitchFamily="18" charset="0"/>
              </a:rPr>
              <a:t>Shrnutí</a:t>
            </a:r>
            <a:endParaRPr lang="cs-CZ" sz="3600" b="1" u="sng"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idx="1"/>
          </p:nvPr>
        </p:nvSpPr>
        <p:spPr>
          <a:xfrm>
            <a:off x="457200" y="1214422"/>
            <a:ext cx="8229600" cy="5643578"/>
          </a:xfrm>
        </p:spPr>
        <p:txBody>
          <a:bodyPr>
            <a:normAutofit fontScale="77500" lnSpcReduction="20000"/>
          </a:bodyPr>
          <a:lstStyle/>
          <a:p>
            <a:pPr lvl="0">
              <a:buNone/>
            </a:pPr>
            <a:r>
              <a:rPr lang="cs-CZ" b="1" dirty="0" smtClean="0">
                <a:solidFill>
                  <a:schemeClr val="bg1"/>
                </a:solidFill>
              </a:rPr>
              <a:t>Kdo jsem?</a:t>
            </a:r>
          </a:p>
          <a:p>
            <a:pPr>
              <a:buNone/>
            </a:pPr>
            <a:r>
              <a:rPr lang="cs-CZ" dirty="0" smtClean="0"/>
              <a:t> </a:t>
            </a:r>
          </a:p>
          <a:p>
            <a:r>
              <a:rPr lang="cs-CZ" b="1" i="1" dirty="0" smtClean="0">
                <a:solidFill>
                  <a:schemeClr val="bg1"/>
                </a:solidFill>
              </a:rPr>
              <a:t>Jsem sice šlechtického původu, ale má rodina před časem velmi zchudla. Dalo by se tedy říci, že jsem chudý šlechtic. Nikdy mi nebylo dopřáno soustavné vzdělání, velice brzy jsem se stal součástí vojenských legií. V námořních bitvách jsem byl několikrát zraněn, při jedné válečné výpravě jsem byl Turky zajat a byl jsem odvlečen jako otrok do Alžírska. Jen díky svým přátelům a příbuzným, kteří za mě zaplatili výkupné, jsem se mohl vrátit do svého rodného ŠPANĚLSKA. Kvůli svým dluhům jsem se však záhy dostal do vězení – jedinou útěchou mi je psaní – hlavní hrdina mého nejslavnějšího příběhu má hodně společného se mnou. Ale vždyť jsem se ještě nepředstavil! Odpusťte zapomětlivému rytíři – jmenuji se        ___________________     . </a:t>
            </a:r>
            <a:endParaRPr lang="cs-CZ" b="1" dirty="0" smtClean="0">
              <a:solidFill>
                <a:schemeClr val="bg1"/>
              </a:solidFill>
            </a:endParaRPr>
          </a:p>
          <a:p>
            <a:pPr>
              <a:buNone/>
            </a:pPr>
            <a:r>
              <a:rPr lang="cs-CZ" b="1" dirty="0" smtClean="0">
                <a:solidFill>
                  <a:schemeClr val="bg1"/>
                </a:solidFill>
              </a:rPr>
              <a:t> </a:t>
            </a:r>
          </a:p>
          <a:p>
            <a:endParaRPr lang="cs-CZ" dirty="0"/>
          </a:p>
        </p:txBody>
      </p:sp>
      <p:sp>
        <p:nvSpPr>
          <p:cNvPr id="4" name="Elipsa 3"/>
          <p:cNvSpPr/>
          <p:nvPr/>
        </p:nvSpPr>
        <p:spPr>
          <a:xfrm>
            <a:off x="714348" y="6000768"/>
            <a:ext cx="3357586" cy="642942"/>
          </a:xfrm>
          <a:prstGeom prst="ellipse">
            <a:avLst/>
          </a:prstGeom>
          <a:ln>
            <a:solidFill>
              <a:schemeClr val="accent1">
                <a:lumMod val="50000"/>
              </a:schemeClr>
            </a:solidFill>
          </a:ln>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rPr>
              <a:t>Don Quijote de la Mancha</a:t>
            </a:r>
            <a:endParaRPr lang="cs-CZ" sz="2000" b="1" dirty="0">
              <a:solidFill>
                <a:schemeClr val="bg1"/>
              </a:solidFill>
              <a:effectLst>
                <a:outerShdw blurRad="38100" dist="38100" dir="2700000" algn="tl">
                  <a:srgbClr val="000000">
                    <a:alpha val="43137"/>
                  </a:srgbClr>
                </a:outerShdw>
              </a:effectLst>
            </a:endParaRPr>
          </a:p>
        </p:txBody>
      </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p:cTn id="25"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28" dur="1000" fill="hold"/>
                                        <p:tgtEl>
                                          <p:spTgt spid="4"/>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smtClean="0">
                <a:solidFill>
                  <a:schemeClr val="tx1"/>
                </a:solidFill>
              </a:rPr>
              <a:t>Správně odpovídej a vylušti, co je skryto pod otázkami.</a:t>
            </a:r>
            <a:endParaRPr lang="cs-CZ" b="1" dirty="0">
              <a:solidFill>
                <a:schemeClr val="tx1"/>
              </a:solidFill>
            </a:endParaRPr>
          </a:p>
        </p:txBody>
      </p:sp>
      <p:sp>
        <p:nvSpPr>
          <p:cNvPr id="3" name="Zástupný symbol pro obsah 2"/>
          <p:cNvSpPr>
            <a:spLocks noGrp="1"/>
          </p:cNvSpPr>
          <p:nvPr>
            <p:ph idx="1"/>
          </p:nvPr>
        </p:nvSpPr>
        <p:spPr>
          <a:xfrm>
            <a:off x="467544" y="1916832"/>
            <a:ext cx="8064896" cy="5400600"/>
          </a:xfrm>
        </p:spPr>
        <p:txBody>
          <a:bodyPr>
            <a:normAutofit/>
          </a:bodyPr>
          <a:lstStyle/>
          <a:p>
            <a:pPr algn="ctr">
              <a:buNone/>
            </a:pPr>
            <a:r>
              <a:rPr lang="cs-CZ" sz="23000" dirty="0" smtClean="0">
                <a:solidFill>
                  <a:schemeClr val="accent3">
                    <a:lumMod val="75000"/>
                  </a:schemeClr>
                </a:solidFill>
              </a:rPr>
              <a:t>?</a:t>
            </a:r>
            <a:endParaRPr lang="cs-CZ" sz="23000" dirty="0">
              <a:solidFill>
                <a:schemeClr val="accent3">
                  <a:lumMod val="75000"/>
                </a:schemeClr>
              </a:solidFill>
            </a:endParaRPr>
          </a:p>
        </p:txBody>
      </p:sp>
    </p:spTree>
  </p:cSld>
  <p:clrMapOvr>
    <a:masterClrMapping/>
  </p:clrMapOvr>
  <p:transition spd="slow">
    <p:cover dir="d"/>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C:\Users\Aja\AppData\Local\Microsoft\Windows\Temporary Internet Files\Content.IE5\PM1NNNEB\MC900408072[1].wmf"/>
          <p:cNvPicPr>
            <a:picLocks noChangeAspect="1" noChangeArrowheads="1"/>
          </p:cNvPicPr>
          <p:nvPr/>
        </p:nvPicPr>
        <p:blipFill>
          <a:blip r:embed="rId3" cstate="print"/>
          <a:srcRect/>
          <a:stretch>
            <a:fillRect/>
          </a:stretch>
        </p:blipFill>
        <p:spPr bwMode="auto">
          <a:xfrm>
            <a:off x="0" y="0"/>
            <a:ext cx="9144000" cy="6944914"/>
          </a:xfrm>
          <a:prstGeom prst="rect">
            <a:avLst/>
          </a:prstGeom>
          <a:noFill/>
        </p:spPr>
      </p:pic>
      <p:sp>
        <p:nvSpPr>
          <p:cNvPr id="52" name="Obdélník 51"/>
          <p:cNvSpPr/>
          <p:nvPr/>
        </p:nvSpPr>
        <p:spPr>
          <a:xfrm>
            <a:off x="0" y="0"/>
            <a:ext cx="2357422" cy="2428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Jaká země je kolébkou renesance ?</a:t>
            </a:r>
          </a:p>
        </p:txBody>
      </p:sp>
      <p:sp>
        <p:nvSpPr>
          <p:cNvPr id="54" name="Obdélník 53"/>
          <p:cNvSpPr/>
          <p:nvPr/>
        </p:nvSpPr>
        <p:spPr>
          <a:xfrm>
            <a:off x="0" y="0"/>
            <a:ext cx="2357422" cy="2428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1.</a:t>
            </a:r>
            <a:endParaRPr lang="cs-CZ" dirty="0"/>
          </a:p>
        </p:txBody>
      </p:sp>
      <p:sp>
        <p:nvSpPr>
          <p:cNvPr id="5" name="Obdélník 4"/>
          <p:cNvSpPr/>
          <p:nvPr/>
        </p:nvSpPr>
        <p:spPr>
          <a:xfrm>
            <a:off x="2357422" y="0"/>
            <a:ext cx="2286016" cy="2428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2000" b="1" dirty="0" smtClean="0"/>
              <a:t>Řekni jméno slavného italského malíře?</a:t>
            </a:r>
          </a:p>
        </p:txBody>
      </p:sp>
      <p:sp>
        <p:nvSpPr>
          <p:cNvPr id="6" name="Obdélník 5"/>
          <p:cNvSpPr/>
          <p:nvPr/>
        </p:nvSpPr>
        <p:spPr>
          <a:xfrm>
            <a:off x="2339752" y="0"/>
            <a:ext cx="2300836" cy="2428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2.</a:t>
            </a:r>
            <a:endParaRPr lang="cs-CZ" dirty="0"/>
          </a:p>
        </p:txBody>
      </p:sp>
      <p:sp>
        <p:nvSpPr>
          <p:cNvPr id="10" name="Obdélník 9"/>
          <p:cNvSpPr/>
          <p:nvPr/>
        </p:nvSpPr>
        <p:spPr>
          <a:xfrm>
            <a:off x="4643438" y="0"/>
            <a:ext cx="2214578" cy="2428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2000" b="1" dirty="0" smtClean="0"/>
              <a:t>Který renesanční spisovatel „bojoval s větrnými mlýny“?</a:t>
            </a:r>
          </a:p>
        </p:txBody>
      </p:sp>
      <p:sp>
        <p:nvSpPr>
          <p:cNvPr id="11" name="Obdélník 10"/>
          <p:cNvSpPr/>
          <p:nvPr/>
        </p:nvSpPr>
        <p:spPr>
          <a:xfrm>
            <a:off x="6858016" y="0"/>
            <a:ext cx="2285984" cy="2428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Z jakého města pocházeli Romeo a Julie ?</a:t>
            </a:r>
            <a:endParaRPr lang="cs-CZ" sz="2000" b="1" dirty="0"/>
          </a:p>
        </p:txBody>
      </p:sp>
      <p:sp>
        <p:nvSpPr>
          <p:cNvPr id="12" name="Obdélník 11"/>
          <p:cNvSpPr/>
          <p:nvPr/>
        </p:nvSpPr>
        <p:spPr>
          <a:xfrm>
            <a:off x="0" y="2428868"/>
            <a:ext cx="2357422" cy="21431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Který směr předchází renesanci ?</a:t>
            </a:r>
          </a:p>
        </p:txBody>
      </p:sp>
      <p:sp>
        <p:nvSpPr>
          <p:cNvPr id="13" name="Obdélník 12"/>
          <p:cNvSpPr/>
          <p:nvPr/>
        </p:nvSpPr>
        <p:spPr>
          <a:xfrm>
            <a:off x="4644008" y="0"/>
            <a:ext cx="2229398" cy="2428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3.</a:t>
            </a:r>
            <a:endParaRPr lang="cs-CZ" dirty="0"/>
          </a:p>
        </p:txBody>
      </p:sp>
      <p:sp>
        <p:nvSpPr>
          <p:cNvPr id="14" name="Obdélník 13"/>
          <p:cNvSpPr/>
          <p:nvPr/>
        </p:nvSpPr>
        <p:spPr>
          <a:xfrm>
            <a:off x="6858016" y="0"/>
            <a:ext cx="2285984" cy="24288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4.</a:t>
            </a:r>
            <a:endParaRPr lang="cs-CZ" dirty="0"/>
          </a:p>
        </p:txBody>
      </p:sp>
      <p:sp>
        <p:nvSpPr>
          <p:cNvPr id="15" name="Obdélník 14"/>
          <p:cNvSpPr/>
          <p:nvPr/>
        </p:nvSpPr>
        <p:spPr>
          <a:xfrm>
            <a:off x="0" y="2420888"/>
            <a:ext cx="2357422" cy="21294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5.</a:t>
            </a:r>
            <a:endParaRPr lang="cs-CZ" dirty="0"/>
          </a:p>
        </p:txBody>
      </p:sp>
      <p:sp>
        <p:nvSpPr>
          <p:cNvPr id="16" name="Obdélník 15"/>
          <p:cNvSpPr/>
          <p:nvPr/>
        </p:nvSpPr>
        <p:spPr>
          <a:xfrm>
            <a:off x="2357422" y="2428868"/>
            <a:ext cx="2286016" cy="21431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Jmenuj jednu českou renesanční stavbu ?</a:t>
            </a:r>
            <a:endParaRPr lang="cs-CZ" sz="2000" b="1" dirty="0"/>
          </a:p>
        </p:txBody>
      </p:sp>
      <p:sp>
        <p:nvSpPr>
          <p:cNvPr id="17" name="Obdélník 16"/>
          <p:cNvSpPr/>
          <p:nvPr/>
        </p:nvSpPr>
        <p:spPr>
          <a:xfrm>
            <a:off x="4643438" y="2428868"/>
            <a:ext cx="2214578" cy="21431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Jak se jmenovalo Shakespearovodivadlo?</a:t>
            </a:r>
            <a:endParaRPr lang="cs-CZ" sz="2000" b="1" dirty="0"/>
          </a:p>
        </p:txBody>
      </p:sp>
      <p:sp>
        <p:nvSpPr>
          <p:cNvPr id="18" name="Obdélník 17"/>
          <p:cNvSpPr/>
          <p:nvPr/>
        </p:nvSpPr>
        <p:spPr>
          <a:xfrm>
            <a:off x="6858016" y="2428868"/>
            <a:ext cx="2285984" cy="21157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Jmenuj tři Shakespearovy divadelní hry?</a:t>
            </a:r>
            <a:endParaRPr lang="cs-CZ" sz="2000" b="1" dirty="0"/>
          </a:p>
        </p:txBody>
      </p:sp>
      <p:sp>
        <p:nvSpPr>
          <p:cNvPr id="19" name="Obdélník 18"/>
          <p:cNvSpPr/>
          <p:nvPr/>
        </p:nvSpPr>
        <p:spPr>
          <a:xfrm>
            <a:off x="0" y="4572008"/>
            <a:ext cx="2357422" cy="228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Jmenuj tři renesanční spisovatele?</a:t>
            </a:r>
          </a:p>
          <a:p>
            <a:pPr algn="ctr"/>
            <a:endParaRPr lang="cs-CZ" b="1" dirty="0"/>
          </a:p>
        </p:txBody>
      </p:sp>
      <p:sp>
        <p:nvSpPr>
          <p:cNvPr id="20" name="Obdélník 19"/>
          <p:cNvSpPr/>
          <p:nvPr/>
        </p:nvSpPr>
        <p:spPr>
          <a:xfrm>
            <a:off x="2357422" y="4572008"/>
            <a:ext cx="2286016" cy="228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Řekni jednu evropskou renesanční památku ?</a:t>
            </a:r>
          </a:p>
        </p:txBody>
      </p:sp>
      <p:sp>
        <p:nvSpPr>
          <p:cNvPr id="21" name="Obdélník 20"/>
          <p:cNvSpPr/>
          <p:nvPr/>
        </p:nvSpPr>
        <p:spPr>
          <a:xfrm>
            <a:off x="4643438" y="4572008"/>
            <a:ext cx="2286016" cy="228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t>Co se stalo se Shakespearovým divadlem?</a:t>
            </a:r>
            <a:endParaRPr lang="cs-CZ" b="1" dirty="0"/>
          </a:p>
        </p:txBody>
      </p:sp>
      <p:sp>
        <p:nvSpPr>
          <p:cNvPr id="22" name="Obdélník 21"/>
          <p:cNvSpPr/>
          <p:nvPr/>
        </p:nvSpPr>
        <p:spPr>
          <a:xfrm>
            <a:off x="6858016" y="4572008"/>
            <a:ext cx="2285984" cy="228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Komu z renesančních spisovatelů se říkalo „prokletý básník“?</a:t>
            </a:r>
            <a:endParaRPr lang="cs-CZ" sz="2000" b="1" dirty="0"/>
          </a:p>
        </p:txBody>
      </p:sp>
      <p:sp>
        <p:nvSpPr>
          <p:cNvPr id="26" name="Obdélník 25"/>
          <p:cNvSpPr/>
          <p:nvPr/>
        </p:nvSpPr>
        <p:spPr>
          <a:xfrm>
            <a:off x="2339752" y="2420888"/>
            <a:ext cx="2286016" cy="21294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6.</a:t>
            </a:r>
            <a:endParaRPr lang="cs-CZ" dirty="0"/>
          </a:p>
        </p:txBody>
      </p:sp>
      <p:sp>
        <p:nvSpPr>
          <p:cNvPr id="27" name="Obdélník 26"/>
          <p:cNvSpPr/>
          <p:nvPr/>
        </p:nvSpPr>
        <p:spPr>
          <a:xfrm>
            <a:off x="4644008" y="2420888"/>
            <a:ext cx="2214578" cy="21294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7.</a:t>
            </a:r>
            <a:endParaRPr lang="cs-CZ" dirty="0"/>
          </a:p>
        </p:txBody>
      </p:sp>
      <p:sp>
        <p:nvSpPr>
          <p:cNvPr id="28" name="Obdélník 27"/>
          <p:cNvSpPr/>
          <p:nvPr/>
        </p:nvSpPr>
        <p:spPr>
          <a:xfrm>
            <a:off x="6858016" y="2420888"/>
            <a:ext cx="2285984" cy="21294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8.</a:t>
            </a:r>
            <a:endParaRPr lang="cs-CZ" dirty="0"/>
          </a:p>
        </p:txBody>
      </p:sp>
      <p:sp>
        <p:nvSpPr>
          <p:cNvPr id="29" name="Obdélník 28"/>
          <p:cNvSpPr/>
          <p:nvPr/>
        </p:nvSpPr>
        <p:spPr>
          <a:xfrm>
            <a:off x="0" y="4572008"/>
            <a:ext cx="2357422" cy="228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9.</a:t>
            </a:r>
            <a:endParaRPr lang="cs-CZ" dirty="0"/>
          </a:p>
        </p:txBody>
      </p:sp>
      <p:sp>
        <p:nvSpPr>
          <p:cNvPr id="30" name="Obdélník 29"/>
          <p:cNvSpPr/>
          <p:nvPr/>
        </p:nvSpPr>
        <p:spPr>
          <a:xfrm>
            <a:off x="2339752" y="4572008"/>
            <a:ext cx="2286016" cy="228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10.</a:t>
            </a:r>
            <a:endParaRPr lang="cs-CZ" dirty="0"/>
          </a:p>
        </p:txBody>
      </p:sp>
      <p:sp>
        <p:nvSpPr>
          <p:cNvPr id="37" name="Obdélník 36"/>
          <p:cNvSpPr/>
          <p:nvPr/>
        </p:nvSpPr>
        <p:spPr>
          <a:xfrm>
            <a:off x="4644008" y="4572008"/>
            <a:ext cx="2214578" cy="228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11.</a:t>
            </a:r>
            <a:endParaRPr lang="cs-CZ" dirty="0"/>
          </a:p>
        </p:txBody>
      </p:sp>
      <p:sp>
        <p:nvSpPr>
          <p:cNvPr id="38" name="Obdélník 37"/>
          <p:cNvSpPr/>
          <p:nvPr/>
        </p:nvSpPr>
        <p:spPr>
          <a:xfrm>
            <a:off x="6858016" y="4572008"/>
            <a:ext cx="2285984" cy="228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12.</a:t>
            </a:r>
            <a:endParaRPr lang="cs-CZ" dirty="0"/>
          </a:p>
        </p:txBody>
      </p:sp>
    </p:spTree>
    <p:extLst>
      <p:ext uri="{BB962C8B-B14F-4D97-AF65-F5344CB8AC3E}">
        <p14:creationId xmlns:p14="http://schemas.microsoft.com/office/powerpoint/2010/main" xmlns="" val="3772690191"/>
      </p:ext>
    </p:extLst>
  </p:cSld>
  <p:clrMapOvr>
    <a:masterClrMapping/>
  </p:clrMapOvr>
  <p:transition spd="slow">
    <p:cover dir="d"/>
  </p:transition>
  <p:timing>
    <p:tnLst>
      <p:par>
        <p:cTn id="1" dur="indefinite" restart="never" nodeType="tmRoot">
          <p:childTnLst>
            <p:seq concurrent="1" nextAc="seek">
              <p:cTn id="2" restart="whenNotActive" fill="hold" evtFilter="cancelBubble" nodeType="interactiveSeq">
                <p:stCondLst>
                  <p:cond evt="onClick" delay="0">
                    <p:tgtEl>
                      <p:spTgt spid="52"/>
                    </p:tgtEl>
                  </p:cond>
                </p:stCondLst>
                <p:endSync evt="end" delay="0">
                  <p:rtn val="all"/>
                </p:endSync>
                <p:childTnLst>
                  <p:par>
                    <p:cTn id="3" fill="hold">
                      <p:stCondLst>
                        <p:cond delay="0"/>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52"/>
                                        </p:tgtEl>
                                        <p:attrNameLst>
                                          <p:attrName>ppt_x</p:attrName>
                                        </p:attrNameLst>
                                      </p:cBhvr>
                                      <p:tavLst>
                                        <p:tav tm="0">
                                          <p:val>
                                            <p:strVal val="ppt_x"/>
                                          </p:val>
                                        </p:tav>
                                        <p:tav tm="100000">
                                          <p:val>
                                            <p:strVal val="ppt_x"/>
                                          </p:val>
                                        </p:tav>
                                      </p:tavLst>
                                    </p:anim>
                                    <p:anim calcmode="lin" valueType="num">
                                      <p:cBhvr additive="base">
                                        <p:cTn id="7" dur="500"/>
                                        <p:tgtEl>
                                          <p:spTgt spid="52"/>
                                        </p:tgtEl>
                                        <p:attrNameLst>
                                          <p:attrName>ppt_y</p:attrName>
                                        </p:attrNameLst>
                                      </p:cBhvr>
                                      <p:tavLst>
                                        <p:tav tm="0">
                                          <p:val>
                                            <p:strVal val="ppt_y"/>
                                          </p:val>
                                        </p:tav>
                                        <p:tav tm="100000">
                                          <p:val>
                                            <p:strVal val="1+ppt_h/2"/>
                                          </p:val>
                                        </p:tav>
                                      </p:tavLst>
                                    </p:anim>
                                    <p:set>
                                      <p:cBhvr>
                                        <p:cTn id="8" dur="1" fill="hold">
                                          <p:stCondLst>
                                            <p:cond delay="499"/>
                                          </p:stCondLst>
                                        </p:cTn>
                                        <p:tgtEl>
                                          <p:spTgt spid="52"/>
                                        </p:tgtEl>
                                        <p:attrNameLst>
                                          <p:attrName>style.visibility</p:attrName>
                                        </p:attrNameLst>
                                      </p:cBhvr>
                                      <p:to>
                                        <p:strVal val="hidden"/>
                                      </p:to>
                                    </p:set>
                                  </p:childTnLst>
                                </p:cTn>
                              </p:par>
                            </p:childTnLst>
                          </p:cTn>
                        </p:par>
                      </p:childTnLst>
                    </p:cTn>
                  </p:par>
                </p:childTnLst>
              </p:cTn>
              <p:nextCondLst>
                <p:cond evt="onClick" delay="0">
                  <p:tgtEl>
                    <p:spTgt spid="52"/>
                  </p:tgtEl>
                </p:cond>
              </p:nextCondLst>
            </p:seq>
            <p:seq concurrent="1" nextAc="seek">
              <p:cTn id="9" restart="whenNotActive" fill="hold" evtFilter="cancelBubble" nodeType="interactiveSeq">
                <p:stCondLst>
                  <p:cond evt="onClick" delay="0">
                    <p:tgtEl>
                      <p:spTgt spid="54"/>
                    </p:tgtEl>
                  </p:cond>
                </p:stCondLst>
                <p:endSync evt="end" delay="0">
                  <p:rtn val="all"/>
                </p:endSync>
                <p:childTnLst>
                  <p:par>
                    <p:cTn id="10" fill="hold">
                      <p:stCondLst>
                        <p:cond delay="0"/>
                      </p:stCondLst>
                      <p:childTnLst>
                        <p:par>
                          <p:cTn id="11" fill="hold">
                            <p:stCondLst>
                              <p:cond delay="0"/>
                            </p:stCondLst>
                            <p:childTnLst>
                              <p:par>
                                <p:cTn id="12" presetID="2" presetClass="exit" presetSubtype="4" fill="hold" grpId="0" nodeType="clickEffect">
                                  <p:stCondLst>
                                    <p:cond delay="0"/>
                                  </p:stCondLst>
                                  <p:childTnLst>
                                    <p:anim calcmode="lin" valueType="num">
                                      <p:cBhvr additive="base">
                                        <p:cTn id="13" dur="500"/>
                                        <p:tgtEl>
                                          <p:spTgt spid="54"/>
                                        </p:tgtEl>
                                        <p:attrNameLst>
                                          <p:attrName>ppt_x</p:attrName>
                                        </p:attrNameLst>
                                      </p:cBhvr>
                                      <p:tavLst>
                                        <p:tav tm="0">
                                          <p:val>
                                            <p:strVal val="ppt_x"/>
                                          </p:val>
                                        </p:tav>
                                        <p:tav tm="100000">
                                          <p:val>
                                            <p:strVal val="ppt_x"/>
                                          </p:val>
                                        </p:tav>
                                      </p:tavLst>
                                    </p:anim>
                                    <p:anim calcmode="lin" valueType="num">
                                      <p:cBhvr additive="base">
                                        <p:cTn id="14" dur="500"/>
                                        <p:tgtEl>
                                          <p:spTgt spid="54"/>
                                        </p:tgtEl>
                                        <p:attrNameLst>
                                          <p:attrName>ppt_y</p:attrName>
                                        </p:attrNameLst>
                                      </p:cBhvr>
                                      <p:tavLst>
                                        <p:tav tm="0">
                                          <p:val>
                                            <p:strVal val="ppt_y"/>
                                          </p:val>
                                        </p:tav>
                                        <p:tav tm="100000">
                                          <p:val>
                                            <p:strVal val="1+ppt_h/2"/>
                                          </p:val>
                                        </p:tav>
                                      </p:tavLst>
                                    </p:anim>
                                    <p:set>
                                      <p:cBhvr>
                                        <p:cTn id="15" dur="1" fill="hold">
                                          <p:stCondLst>
                                            <p:cond delay="499"/>
                                          </p:stCondLst>
                                        </p:cTn>
                                        <p:tgtEl>
                                          <p:spTgt spid="54"/>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exit" presetSubtype="4" fill="hold" grpId="0" nodeType="clickEffect">
                                  <p:stCondLst>
                                    <p:cond delay="0"/>
                                  </p:stCondLst>
                                  <p:childTnLst>
                                    <p:anim calcmode="lin" valueType="num">
                                      <p:cBhvr additive="base">
                                        <p:cTn id="20" dur="500"/>
                                        <p:tgtEl>
                                          <p:spTgt spid="5"/>
                                        </p:tgtEl>
                                        <p:attrNameLst>
                                          <p:attrName>ppt_x</p:attrName>
                                        </p:attrNameLst>
                                      </p:cBhvr>
                                      <p:tavLst>
                                        <p:tav tm="0">
                                          <p:val>
                                            <p:strVal val="ppt_x"/>
                                          </p:val>
                                        </p:tav>
                                        <p:tav tm="100000">
                                          <p:val>
                                            <p:strVal val="ppt_x"/>
                                          </p:val>
                                        </p:tav>
                                      </p:tavLst>
                                    </p:anim>
                                    <p:anim calcmode="lin" valueType="num">
                                      <p:cBhvr additive="base">
                                        <p:cTn id="21" dur="500"/>
                                        <p:tgtEl>
                                          <p:spTgt spid="5"/>
                                        </p:tgtEl>
                                        <p:attrNameLst>
                                          <p:attrName>ppt_y</p:attrName>
                                        </p:attrNameLst>
                                      </p:cBhvr>
                                      <p:tavLst>
                                        <p:tav tm="0">
                                          <p:val>
                                            <p:strVal val="ppt_y"/>
                                          </p:val>
                                        </p:tav>
                                        <p:tav tm="100000">
                                          <p:val>
                                            <p:strVal val="1+ppt_h/2"/>
                                          </p:val>
                                        </p:tav>
                                      </p:tavLst>
                                    </p:anim>
                                    <p:set>
                                      <p:cBhvr>
                                        <p:cTn id="22"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23" restart="whenNotActive" fill="hold" evtFilter="cancelBubble" nodeType="interactiveSeq">
                <p:stCondLst>
                  <p:cond evt="onClick" delay="0">
                    <p:tgtEl>
                      <p:spTgt spid="6"/>
                    </p:tgtEl>
                  </p:cond>
                </p:stCondLst>
                <p:endSync evt="end" delay="0">
                  <p:rtn val="all"/>
                </p:endSync>
                <p:childTnLst>
                  <p:par>
                    <p:cTn id="24" fill="hold">
                      <p:stCondLst>
                        <p:cond delay="0"/>
                      </p:stCondLst>
                      <p:childTnLst>
                        <p:par>
                          <p:cTn id="25" fill="hold">
                            <p:stCondLst>
                              <p:cond delay="0"/>
                            </p:stCondLst>
                            <p:childTnLst>
                              <p:par>
                                <p:cTn id="26" presetID="2" presetClass="exit" presetSubtype="4" fill="hold" grpId="0" nodeType="clickEffect">
                                  <p:stCondLst>
                                    <p:cond delay="0"/>
                                  </p:stCondLst>
                                  <p:childTnLst>
                                    <p:anim calcmode="lin" valueType="num">
                                      <p:cBhvr additive="base">
                                        <p:cTn id="27" dur="500"/>
                                        <p:tgtEl>
                                          <p:spTgt spid="6"/>
                                        </p:tgtEl>
                                        <p:attrNameLst>
                                          <p:attrName>ppt_x</p:attrName>
                                        </p:attrNameLst>
                                      </p:cBhvr>
                                      <p:tavLst>
                                        <p:tav tm="0">
                                          <p:val>
                                            <p:strVal val="ppt_x"/>
                                          </p:val>
                                        </p:tav>
                                        <p:tav tm="100000">
                                          <p:val>
                                            <p:strVal val="ppt_x"/>
                                          </p:val>
                                        </p:tav>
                                      </p:tavLst>
                                    </p:anim>
                                    <p:anim calcmode="lin" valueType="num">
                                      <p:cBhvr additive="base">
                                        <p:cTn id="28" dur="500"/>
                                        <p:tgtEl>
                                          <p:spTgt spid="6"/>
                                        </p:tgtEl>
                                        <p:attrNameLst>
                                          <p:attrName>ppt_y</p:attrName>
                                        </p:attrNameLst>
                                      </p:cBhvr>
                                      <p:tavLst>
                                        <p:tav tm="0">
                                          <p:val>
                                            <p:strVal val="ppt_y"/>
                                          </p:val>
                                        </p:tav>
                                        <p:tav tm="100000">
                                          <p:val>
                                            <p:strVal val="1+ppt_h/2"/>
                                          </p:val>
                                        </p:tav>
                                      </p:tavLst>
                                    </p:anim>
                                    <p:set>
                                      <p:cBhvr>
                                        <p:cTn id="29"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30" restart="whenNotActive" fill="hold" evtFilter="cancelBubble" nodeType="interactiveSeq">
                <p:stCondLst>
                  <p:cond evt="onClick" delay="0">
                    <p:tgtEl>
                      <p:spTgt spid="10"/>
                    </p:tgtEl>
                  </p:cond>
                </p:stCondLst>
                <p:endSync evt="end" delay="0">
                  <p:rtn val="all"/>
                </p:endSync>
                <p:childTnLst>
                  <p:par>
                    <p:cTn id="31" fill="hold">
                      <p:stCondLst>
                        <p:cond delay="0"/>
                      </p:stCondLst>
                      <p:childTnLst>
                        <p:par>
                          <p:cTn id="32" fill="hold">
                            <p:stCondLst>
                              <p:cond delay="0"/>
                            </p:stCondLst>
                            <p:childTnLst>
                              <p:par>
                                <p:cTn id="33" presetID="2" presetClass="exit" presetSubtype="4" fill="hold" grpId="0" nodeType="clickEffect">
                                  <p:stCondLst>
                                    <p:cond delay="0"/>
                                  </p:stCondLst>
                                  <p:childTnLst>
                                    <p:anim calcmode="lin" valueType="num">
                                      <p:cBhvr additive="base">
                                        <p:cTn id="34" dur="500"/>
                                        <p:tgtEl>
                                          <p:spTgt spid="10"/>
                                        </p:tgtEl>
                                        <p:attrNameLst>
                                          <p:attrName>ppt_x</p:attrName>
                                        </p:attrNameLst>
                                      </p:cBhvr>
                                      <p:tavLst>
                                        <p:tav tm="0">
                                          <p:val>
                                            <p:strVal val="ppt_x"/>
                                          </p:val>
                                        </p:tav>
                                        <p:tav tm="100000">
                                          <p:val>
                                            <p:strVal val="ppt_x"/>
                                          </p:val>
                                        </p:tav>
                                      </p:tavLst>
                                    </p:anim>
                                    <p:anim calcmode="lin" valueType="num">
                                      <p:cBhvr additive="base">
                                        <p:cTn id="35" dur="500"/>
                                        <p:tgtEl>
                                          <p:spTgt spid="10"/>
                                        </p:tgtEl>
                                        <p:attrNameLst>
                                          <p:attrName>ppt_y</p:attrName>
                                        </p:attrNameLst>
                                      </p:cBhvr>
                                      <p:tavLst>
                                        <p:tav tm="0">
                                          <p:val>
                                            <p:strVal val="ppt_y"/>
                                          </p:val>
                                        </p:tav>
                                        <p:tav tm="100000">
                                          <p:val>
                                            <p:strVal val="1+ppt_h/2"/>
                                          </p:val>
                                        </p:tav>
                                      </p:tavLst>
                                    </p:anim>
                                    <p:set>
                                      <p:cBhvr>
                                        <p:cTn id="36" dur="1" fill="hold">
                                          <p:stCondLst>
                                            <p:cond delay="4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37" restart="whenNotActive" fill="hold" evtFilter="cancelBubble" nodeType="interactiveSeq">
                <p:stCondLst>
                  <p:cond evt="onClick" delay="0">
                    <p:tgtEl>
                      <p:spTgt spid="11"/>
                    </p:tgtEl>
                  </p:cond>
                </p:stCondLst>
                <p:endSync evt="end" delay="0">
                  <p:rtn val="all"/>
                </p:endSync>
                <p:childTnLst>
                  <p:par>
                    <p:cTn id="38" fill="hold">
                      <p:stCondLst>
                        <p:cond delay="0"/>
                      </p:stCondLst>
                      <p:childTnLst>
                        <p:par>
                          <p:cTn id="39" fill="hold">
                            <p:stCondLst>
                              <p:cond delay="0"/>
                            </p:stCondLst>
                            <p:childTnLst>
                              <p:par>
                                <p:cTn id="40" presetID="2" presetClass="exit" presetSubtype="4" fill="hold" grpId="0" nodeType="clickEffect">
                                  <p:stCondLst>
                                    <p:cond delay="0"/>
                                  </p:stCondLst>
                                  <p:childTnLst>
                                    <p:anim calcmode="lin" valueType="num">
                                      <p:cBhvr additive="base">
                                        <p:cTn id="41" dur="500"/>
                                        <p:tgtEl>
                                          <p:spTgt spid="11"/>
                                        </p:tgtEl>
                                        <p:attrNameLst>
                                          <p:attrName>ppt_x</p:attrName>
                                        </p:attrNameLst>
                                      </p:cBhvr>
                                      <p:tavLst>
                                        <p:tav tm="0">
                                          <p:val>
                                            <p:strVal val="ppt_x"/>
                                          </p:val>
                                        </p:tav>
                                        <p:tav tm="100000">
                                          <p:val>
                                            <p:strVal val="ppt_x"/>
                                          </p:val>
                                        </p:tav>
                                      </p:tavLst>
                                    </p:anim>
                                    <p:anim calcmode="lin" valueType="num">
                                      <p:cBhvr additive="base">
                                        <p:cTn id="42" dur="500"/>
                                        <p:tgtEl>
                                          <p:spTgt spid="11"/>
                                        </p:tgtEl>
                                        <p:attrNameLst>
                                          <p:attrName>ppt_y</p:attrName>
                                        </p:attrNameLst>
                                      </p:cBhvr>
                                      <p:tavLst>
                                        <p:tav tm="0">
                                          <p:val>
                                            <p:strVal val="ppt_y"/>
                                          </p:val>
                                        </p:tav>
                                        <p:tav tm="100000">
                                          <p:val>
                                            <p:strVal val="1+ppt_h/2"/>
                                          </p:val>
                                        </p:tav>
                                      </p:tavLst>
                                    </p:anim>
                                    <p:set>
                                      <p:cBhvr>
                                        <p:cTn id="43" dur="1" fill="hold">
                                          <p:stCondLst>
                                            <p:cond delay="4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44" restart="whenNotActive" fill="hold" evtFilter="cancelBubble" nodeType="interactiveSeq">
                <p:stCondLst>
                  <p:cond evt="onClick" delay="0">
                    <p:tgtEl>
                      <p:spTgt spid="12"/>
                    </p:tgtEl>
                  </p:cond>
                </p:stCondLst>
                <p:endSync evt="end" delay="0">
                  <p:rtn val="all"/>
                </p:endSync>
                <p:childTnLst>
                  <p:par>
                    <p:cTn id="45" fill="hold">
                      <p:stCondLst>
                        <p:cond delay="0"/>
                      </p:stCondLst>
                      <p:childTnLst>
                        <p:par>
                          <p:cTn id="46" fill="hold">
                            <p:stCondLst>
                              <p:cond delay="0"/>
                            </p:stCondLst>
                            <p:childTnLst>
                              <p:par>
                                <p:cTn id="47" presetID="2" presetClass="exit" presetSubtype="4" fill="hold" grpId="0" nodeType="clickEffect">
                                  <p:stCondLst>
                                    <p:cond delay="0"/>
                                  </p:stCondLst>
                                  <p:childTnLst>
                                    <p:anim calcmode="lin" valueType="num">
                                      <p:cBhvr additive="base">
                                        <p:cTn id="48" dur="500"/>
                                        <p:tgtEl>
                                          <p:spTgt spid="12"/>
                                        </p:tgtEl>
                                        <p:attrNameLst>
                                          <p:attrName>ppt_x</p:attrName>
                                        </p:attrNameLst>
                                      </p:cBhvr>
                                      <p:tavLst>
                                        <p:tav tm="0">
                                          <p:val>
                                            <p:strVal val="ppt_x"/>
                                          </p:val>
                                        </p:tav>
                                        <p:tav tm="100000">
                                          <p:val>
                                            <p:strVal val="ppt_x"/>
                                          </p:val>
                                        </p:tav>
                                      </p:tavLst>
                                    </p:anim>
                                    <p:anim calcmode="lin" valueType="num">
                                      <p:cBhvr additive="base">
                                        <p:cTn id="49" dur="500"/>
                                        <p:tgtEl>
                                          <p:spTgt spid="12"/>
                                        </p:tgtEl>
                                        <p:attrNameLst>
                                          <p:attrName>ppt_y</p:attrName>
                                        </p:attrNameLst>
                                      </p:cBhvr>
                                      <p:tavLst>
                                        <p:tav tm="0">
                                          <p:val>
                                            <p:strVal val="ppt_y"/>
                                          </p:val>
                                        </p:tav>
                                        <p:tav tm="100000">
                                          <p:val>
                                            <p:strVal val="1+ppt_h/2"/>
                                          </p:val>
                                        </p:tav>
                                      </p:tavLst>
                                    </p:anim>
                                    <p:set>
                                      <p:cBhvr>
                                        <p:cTn id="50" dur="1" fill="hold">
                                          <p:stCondLst>
                                            <p:cond delay="4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51" restart="whenNotActive" fill="hold" evtFilter="cancelBubble" nodeType="interactiveSeq">
                <p:stCondLst>
                  <p:cond evt="onClick" delay="0">
                    <p:tgtEl>
                      <p:spTgt spid="13"/>
                    </p:tgtEl>
                  </p:cond>
                </p:stCondLst>
                <p:endSync evt="end" delay="0">
                  <p:rtn val="all"/>
                </p:endSync>
                <p:childTnLst>
                  <p:par>
                    <p:cTn id="52" fill="hold">
                      <p:stCondLst>
                        <p:cond delay="0"/>
                      </p:stCondLst>
                      <p:childTnLst>
                        <p:par>
                          <p:cTn id="53" fill="hold">
                            <p:stCondLst>
                              <p:cond delay="0"/>
                            </p:stCondLst>
                            <p:childTnLst>
                              <p:par>
                                <p:cTn id="54" presetID="2" presetClass="exit" presetSubtype="4" fill="hold" grpId="0" nodeType="clickEffect">
                                  <p:stCondLst>
                                    <p:cond delay="0"/>
                                  </p:stCondLst>
                                  <p:childTnLst>
                                    <p:anim calcmode="lin" valueType="num">
                                      <p:cBhvr additive="base">
                                        <p:cTn id="55" dur="500"/>
                                        <p:tgtEl>
                                          <p:spTgt spid="13"/>
                                        </p:tgtEl>
                                        <p:attrNameLst>
                                          <p:attrName>ppt_x</p:attrName>
                                        </p:attrNameLst>
                                      </p:cBhvr>
                                      <p:tavLst>
                                        <p:tav tm="0">
                                          <p:val>
                                            <p:strVal val="ppt_x"/>
                                          </p:val>
                                        </p:tav>
                                        <p:tav tm="100000">
                                          <p:val>
                                            <p:strVal val="ppt_x"/>
                                          </p:val>
                                        </p:tav>
                                      </p:tavLst>
                                    </p:anim>
                                    <p:anim calcmode="lin" valueType="num">
                                      <p:cBhvr additive="base">
                                        <p:cTn id="56" dur="500"/>
                                        <p:tgtEl>
                                          <p:spTgt spid="13"/>
                                        </p:tgtEl>
                                        <p:attrNameLst>
                                          <p:attrName>ppt_y</p:attrName>
                                        </p:attrNameLst>
                                      </p:cBhvr>
                                      <p:tavLst>
                                        <p:tav tm="0">
                                          <p:val>
                                            <p:strVal val="ppt_y"/>
                                          </p:val>
                                        </p:tav>
                                        <p:tav tm="100000">
                                          <p:val>
                                            <p:strVal val="1+ppt_h/2"/>
                                          </p:val>
                                        </p:tav>
                                      </p:tavLst>
                                    </p:anim>
                                    <p:set>
                                      <p:cBhvr>
                                        <p:cTn id="57"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58" restart="whenNotActive" fill="hold" evtFilter="cancelBubble" nodeType="interactiveSeq">
                <p:stCondLst>
                  <p:cond evt="onClick" delay="0">
                    <p:tgtEl>
                      <p:spTgt spid="14"/>
                    </p:tgtEl>
                  </p:cond>
                </p:stCondLst>
                <p:endSync evt="end" delay="0">
                  <p:rtn val="all"/>
                </p:endSync>
                <p:childTnLst>
                  <p:par>
                    <p:cTn id="59" fill="hold">
                      <p:stCondLst>
                        <p:cond delay="0"/>
                      </p:stCondLst>
                      <p:childTnLst>
                        <p:par>
                          <p:cTn id="60" fill="hold">
                            <p:stCondLst>
                              <p:cond delay="0"/>
                            </p:stCondLst>
                            <p:childTnLst>
                              <p:par>
                                <p:cTn id="61" presetID="2" presetClass="exit" presetSubtype="4" fill="hold" grpId="0" nodeType="clickEffect">
                                  <p:stCondLst>
                                    <p:cond delay="0"/>
                                  </p:stCondLst>
                                  <p:childTnLst>
                                    <p:anim calcmode="lin" valueType="num">
                                      <p:cBhvr additive="base">
                                        <p:cTn id="62" dur="500"/>
                                        <p:tgtEl>
                                          <p:spTgt spid="14"/>
                                        </p:tgtEl>
                                        <p:attrNameLst>
                                          <p:attrName>ppt_x</p:attrName>
                                        </p:attrNameLst>
                                      </p:cBhvr>
                                      <p:tavLst>
                                        <p:tav tm="0">
                                          <p:val>
                                            <p:strVal val="ppt_x"/>
                                          </p:val>
                                        </p:tav>
                                        <p:tav tm="100000">
                                          <p:val>
                                            <p:strVal val="ppt_x"/>
                                          </p:val>
                                        </p:tav>
                                      </p:tavLst>
                                    </p:anim>
                                    <p:anim calcmode="lin" valueType="num">
                                      <p:cBhvr additive="base">
                                        <p:cTn id="63" dur="500"/>
                                        <p:tgtEl>
                                          <p:spTgt spid="14"/>
                                        </p:tgtEl>
                                        <p:attrNameLst>
                                          <p:attrName>ppt_y</p:attrName>
                                        </p:attrNameLst>
                                      </p:cBhvr>
                                      <p:tavLst>
                                        <p:tav tm="0">
                                          <p:val>
                                            <p:strVal val="ppt_y"/>
                                          </p:val>
                                        </p:tav>
                                        <p:tav tm="100000">
                                          <p:val>
                                            <p:strVal val="1+ppt_h/2"/>
                                          </p:val>
                                        </p:tav>
                                      </p:tavLst>
                                    </p:anim>
                                    <p:set>
                                      <p:cBhvr>
                                        <p:cTn id="64" dur="1" fill="hold">
                                          <p:stCondLst>
                                            <p:cond delay="4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65" restart="whenNotActive" fill="hold" evtFilter="cancelBubble" nodeType="interactiveSeq">
                <p:stCondLst>
                  <p:cond evt="onClick" delay="0">
                    <p:tgtEl>
                      <p:spTgt spid="15"/>
                    </p:tgtEl>
                  </p:cond>
                </p:stCondLst>
                <p:endSync evt="end" delay="0">
                  <p:rtn val="all"/>
                </p:endSync>
                <p:childTnLst>
                  <p:par>
                    <p:cTn id="66" fill="hold">
                      <p:stCondLst>
                        <p:cond delay="0"/>
                      </p:stCondLst>
                      <p:childTnLst>
                        <p:par>
                          <p:cTn id="67" fill="hold">
                            <p:stCondLst>
                              <p:cond delay="0"/>
                            </p:stCondLst>
                            <p:childTnLst>
                              <p:par>
                                <p:cTn id="68" presetID="2" presetClass="exit" presetSubtype="4" fill="hold" grpId="0" nodeType="clickEffect">
                                  <p:stCondLst>
                                    <p:cond delay="0"/>
                                  </p:stCondLst>
                                  <p:childTnLst>
                                    <p:anim calcmode="lin" valueType="num">
                                      <p:cBhvr additive="base">
                                        <p:cTn id="69" dur="500"/>
                                        <p:tgtEl>
                                          <p:spTgt spid="15"/>
                                        </p:tgtEl>
                                        <p:attrNameLst>
                                          <p:attrName>ppt_x</p:attrName>
                                        </p:attrNameLst>
                                      </p:cBhvr>
                                      <p:tavLst>
                                        <p:tav tm="0">
                                          <p:val>
                                            <p:strVal val="ppt_x"/>
                                          </p:val>
                                        </p:tav>
                                        <p:tav tm="100000">
                                          <p:val>
                                            <p:strVal val="ppt_x"/>
                                          </p:val>
                                        </p:tav>
                                      </p:tavLst>
                                    </p:anim>
                                    <p:anim calcmode="lin" valueType="num">
                                      <p:cBhvr additive="base">
                                        <p:cTn id="70" dur="500"/>
                                        <p:tgtEl>
                                          <p:spTgt spid="15"/>
                                        </p:tgtEl>
                                        <p:attrNameLst>
                                          <p:attrName>ppt_y</p:attrName>
                                        </p:attrNameLst>
                                      </p:cBhvr>
                                      <p:tavLst>
                                        <p:tav tm="0">
                                          <p:val>
                                            <p:strVal val="ppt_y"/>
                                          </p:val>
                                        </p:tav>
                                        <p:tav tm="100000">
                                          <p:val>
                                            <p:strVal val="1+ppt_h/2"/>
                                          </p:val>
                                        </p:tav>
                                      </p:tavLst>
                                    </p:anim>
                                    <p:set>
                                      <p:cBhvr>
                                        <p:cTn id="71" dur="1" fill="hold">
                                          <p:stCondLst>
                                            <p:cond delay="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72" restart="whenNotActive" fill="hold" evtFilter="cancelBubble" nodeType="interactiveSeq">
                <p:stCondLst>
                  <p:cond evt="onClick" delay="0">
                    <p:tgtEl>
                      <p:spTgt spid="16"/>
                    </p:tgtEl>
                  </p:cond>
                </p:stCondLst>
                <p:endSync evt="end" delay="0">
                  <p:rtn val="all"/>
                </p:endSync>
                <p:childTnLst>
                  <p:par>
                    <p:cTn id="73" fill="hold">
                      <p:stCondLst>
                        <p:cond delay="0"/>
                      </p:stCondLst>
                      <p:childTnLst>
                        <p:par>
                          <p:cTn id="74" fill="hold">
                            <p:stCondLst>
                              <p:cond delay="0"/>
                            </p:stCondLst>
                            <p:childTnLst>
                              <p:par>
                                <p:cTn id="75" presetID="2" presetClass="exit" presetSubtype="4" fill="hold" grpId="0" nodeType="clickEffect">
                                  <p:stCondLst>
                                    <p:cond delay="0"/>
                                  </p:stCondLst>
                                  <p:childTnLst>
                                    <p:anim calcmode="lin" valueType="num">
                                      <p:cBhvr additive="base">
                                        <p:cTn id="76" dur="500"/>
                                        <p:tgtEl>
                                          <p:spTgt spid="16"/>
                                        </p:tgtEl>
                                        <p:attrNameLst>
                                          <p:attrName>ppt_x</p:attrName>
                                        </p:attrNameLst>
                                      </p:cBhvr>
                                      <p:tavLst>
                                        <p:tav tm="0">
                                          <p:val>
                                            <p:strVal val="ppt_x"/>
                                          </p:val>
                                        </p:tav>
                                        <p:tav tm="100000">
                                          <p:val>
                                            <p:strVal val="ppt_x"/>
                                          </p:val>
                                        </p:tav>
                                      </p:tavLst>
                                    </p:anim>
                                    <p:anim calcmode="lin" valueType="num">
                                      <p:cBhvr additive="base">
                                        <p:cTn id="77" dur="500"/>
                                        <p:tgtEl>
                                          <p:spTgt spid="16"/>
                                        </p:tgtEl>
                                        <p:attrNameLst>
                                          <p:attrName>ppt_y</p:attrName>
                                        </p:attrNameLst>
                                      </p:cBhvr>
                                      <p:tavLst>
                                        <p:tav tm="0">
                                          <p:val>
                                            <p:strVal val="ppt_y"/>
                                          </p:val>
                                        </p:tav>
                                        <p:tav tm="100000">
                                          <p:val>
                                            <p:strVal val="1+ppt_h/2"/>
                                          </p:val>
                                        </p:tav>
                                      </p:tavLst>
                                    </p:anim>
                                    <p:set>
                                      <p:cBhvr>
                                        <p:cTn id="78"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79" restart="whenNotActive" fill="hold" evtFilter="cancelBubble" nodeType="interactiveSeq">
                <p:stCondLst>
                  <p:cond evt="onClick" delay="0">
                    <p:tgtEl>
                      <p:spTgt spid="17"/>
                    </p:tgtEl>
                  </p:cond>
                </p:stCondLst>
                <p:endSync evt="end" delay="0">
                  <p:rtn val="all"/>
                </p:endSync>
                <p:childTnLst>
                  <p:par>
                    <p:cTn id="80" fill="hold">
                      <p:stCondLst>
                        <p:cond delay="0"/>
                      </p:stCondLst>
                      <p:childTnLst>
                        <p:par>
                          <p:cTn id="81" fill="hold">
                            <p:stCondLst>
                              <p:cond delay="0"/>
                            </p:stCondLst>
                            <p:childTnLst>
                              <p:par>
                                <p:cTn id="82" presetID="2" presetClass="exit" presetSubtype="4" fill="hold" grpId="0" nodeType="clickEffect">
                                  <p:stCondLst>
                                    <p:cond delay="0"/>
                                  </p:stCondLst>
                                  <p:childTnLst>
                                    <p:anim calcmode="lin" valueType="num">
                                      <p:cBhvr additive="base">
                                        <p:cTn id="83" dur="500"/>
                                        <p:tgtEl>
                                          <p:spTgt spid="17"/>
                                        </p:tgtEl>
                                        <p:attrNameLst>
                                          <p:attrName>ppt_x</p:attrName>
                                        </p:attrNameLst>
                                      </p:cBhvr>
                                      <p:tavLst>
                                        <p:tav tm="0">
                                          <p:val>
                                            <p:strVal val="ppt_x"/>
                                          </p:val>
                                        </p:tav>
                                        <p:tav tm="100000">
                                          <p:val>
                                            <p:strVal val="ppt_x"/>
                                          </p:val>
                                        </p:tav>
                                      </p:tavLst>
                                    </p:anim>
                                    <p:anim calcmode="lin" valueType="num">
                                      <p:cBhvr additive="base">
                                        <p:cTn id="84" dur="500"/>
                                        <p:tgtEl>
                                          <p:spTgt spid="17"/>
                                        </p:tgtEl>
                                        <p:attrNameLst>
                                          <p:attrName>ppt_y</p:attrName>
                                        </p:attrNameLst>
                                      </p:cBhvr>
                                      <p:tavLst>
                                        <p:tav tm="0">
                                          <p:val>
                                            <p:strVal val="ppt_y"/>
                                          </p:val>
                                        </p:tav>
                                        <p:tav tm="100000">
                                          <p:val>
                                            <p:strVal val="1+ppt_h/2"/>
                                          </p:val>
                                        </p:tav>
                                      </p:tavLst>
                                    </p:anim>
                                    <p:set>
                                      <p:cBhvr>
                                        <p:cTn id="85" dur="1" fill="hold">
                                          <p:stCondLst>
                                            <p:cond delay="4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86" restart="whenNotActive" fill="hold" evtFilter="cancelBubble" nodeType="interactiveSeq">
                <p:stCondLst>
                  <p:cond evt="onClick" delay="0">
                    <p:tgtEl>
                      <p:spTgt spid="18"/>
                    </p:tgtEl>
                  </p:cond>
                </p:stCondLst>
                <p:endSync evt="end" delay="0">
                  <p:rtn val="all"/>
                </p:endSync>
                <p:childTnLst>
                  <p:par>
                    <p:cTn id="87" fill="hold">
                      <p:stCondLst>
                        <p:cond delay="0"/>
                      </p:stCondLst>
                      <p:childTnLst>
                        <p:par>
                          <p:cTn id="88" fill="hold">
                            <p:stCondLst>
                              <p:cond delay="0"/>
                            </p:stCondLst>
                            <p:childTnLst>
                              <p:par>
                                <p:cTn id="89" presetID="2" presetClass="exit" presetSubtype="4" fill="hold" grpId="0" nodeType="clickEffect">
                                  <p:stCondLst>
                                    <p:cond delay="0"/>
                                  </p:stCondLst>
                                  <p:childTnLst>
                                    <p:anim calcmode="lin" valueType="num">
                                      <p:cBhvr additive="base">
                                        <p:cTn id="90" dur="500"/>
                                        <p:tgtEl>
                                          <p:spTgt spid="18"/>
                                        </p:tgtEl>
                                        <p:attrNameLst>
                                          <p:attrName>ppt_x</p:attrName>
                                        </p:attrNameLst>
                                      </p:cBhvr>
                                      <p:tavLst>
                                        <p:tav tm="0">
                                          <p:val>
                                            <p:strVal val="ppt_x"/>
                                          </p:val>
                                        </p:tav>
                                        <p:tav tm="100000">
                                          <p:val>
                                            <p:strVal val="ppt_x"/>
                                          </p:val>
                                        </p:tav>
                                      </p:tavLst>
                                    </p:anim>
                                    <p:anim calcmode="lin" valueType="num">
                                      <p:cBhvr additive="base">
                                        <p:cTn id="91" dur="500"/>
                                        <p:tgtEl>
                                          <p:spTgt spid="18"/>
                                        </p:tgtEl>
                                        <p:attrNameLst>
                                          <p:attrName>ppt_y</p:attrName>
                                        </p:attrNameLst>
                                      </p:cBhvr>
                                      <p:tavLst>
                                        <p:tav tm="0">
                                          <p:val>
                                            <p:strVal val="ppt_y"/>
                                          </p:val>
                                        </p:tav>
                                        <p:tav tm="100000">
                                          <p:val>
                                            <p:strVal val="1+ppt_h/2"/>
                                          </p:val>
                                        </p:tav>
                                      </p:tavLst>
                                    </p:anim>
                                    <p:set>
                                      <p:cBhvr>
                                        <p:cTn id="92" dur="1" fill="hold">
                                          <p:stCondLst>
                                            <p:cond delay="4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93" restart="whenNotActive" fill="hold" evtFilter="cancelBubble" nodeType="interactiveSeq">
                <p:stCondLst>
                  <p:cond evt="onClick" delay="0">
                    <p:tgtEl>
                      <p:spTgt spid="19"/>
                    </p:tgtEl>
                  </p:cond>
                </p:stCondLst>
                <p:endSync evt="end" delay="0">
                  <p:rtn val="all"/>
                </p:endSync>
                <p:childTnLst>
                  <p:par>
                    <p:cTn id="94" fill="hold">
                      <p:stCondLst>
                        <p:cond delay="0"/>
                      </p:stCondLst>
                      <p:childTnLst>
                        <p:par>
                          <p:cTn id="95" fill="hold">
                            <p:stCondLst>
                              <p:cond delay="0"/>
                            </p:stCondLst>
                            <p:childTnLst>
                              <p:par>
                                <p:cTn id="96" presetID="2" presetClass="exit" presetSubtype="4" fill="hold" grpId="0" nodeType="clickEffect">
                                  <p:stCondLst>
                                    <p:cond delay="0"/>
                                  </p:stCondLst>
                                  <p:childTnLst>
                                    <p:anim calcmode="lin" valueType="num">
                                      <p:cBhvr additive="base">
                                        <p:cTn id="97" dur="500"/>
                                        <p:tgtEl>
                                          <p:spTgt spid="19"/>
                                        </p:tgtEl>
                                        <p:attrNameLst>
                                          <p:attrName>ppt_x</p:attrName>
                                        </p:attrNameLst>
                                      </p:cBhvr>
                                      <p:tavLst>
                                        <p:tav tm="0">
                                          <p:val>
                                            <p:strVal val="ppt_x"/>
                                          </p:val>
                                        </p:tav>
                                        <p:tav tm="100000">
                                          <p:val>
                                            <p:strVal val="ppt_x"/>
                                          </p:val>
                                        </p:tav>
                                      </p:tavLst>
                                    </p:anim>
                                    <p:anim calcmode="lin" valueType="num">
                                      <p:cBhvr additive="base">
                                        <p:cTn id="98" dur="500"/>
                                        <p:tgtEl>
                                          <p:spTgt spid="19"/>
                                        </p:tgtEl>
                                        <p:attrNameLst>
                                          <p:attrName>ppt_y</p:attrName>
                                        </p:attrNameLst>
                                      </p:cBhvr>
                                      <p:tavLst>
                                        <p:tav tm="0">
                                          <p:val>
                                            <p:strVal val="ppt_y"/>
                                          </p:val>
                                        </p:tav>
                                        <p:tav tm="100000">
                                          <p:val>
                                            <p:strVal val="1+ppt_h/2"/>
                                          </p:val>
                                        </p:tav>
                                      </p:tavLst>
                                    </p:anim>
                                    <p:set>
                                      <p:cBhvr>
                                        <p:cTn id="99" dur="1" fill="hold">
                                          <p:stCondLst>
                                            <p:cond delay="4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00" restart="whenNotActive" fill="hold" evtFilter="cancelBubble" nodeType="interactiveSeq">
                <p:stCondLst>
                  <p:cond evt="onClick" delay="0">
                    <p:tgtEl>
                      <p:spTgt spid="20"/>
                    </p:tgtEl>
                  </p:cond>
                </p:stCondLst>
                <p:endSync evt="end" delay="0">
                  <p:rtn val="all"/>
                </p:endSync>
                <p:childTnLst>
                  <p:par>
                    <p:cTn id="101" fill="hold">
                      <p:stCondLst>
                        <p:cond delay="0"/>
                      </p:stCondLst>
                      <p:childTnLst>
                        <p:par>
                          <p:cTn id="102" fill="hold">
                            <p:stCondLst>
                              <p:cond delay="0"/>
                            </p:stCondLst>
                            <p:childTnLst>
                              <p:par>
                                <p:cTn id="103" presetID="2" presetClass="exit" presetSubtype="4" fill="hold" grpId="0" nodeType="clickEffect">
                                  <p:stCondLst>
                                    <p:cond delay="0"/>
                                  </p:stCondLst>
                                  <p:childTnLst>
                                    <p:anim calcmode="lin" valueType="num">
                                      <p:cBhvr additive="base">
                                        <p:cTn id="104" dur="500"/>
                                        <p:tgtEl>
                                          <p:spTgt spid="20"/>
                                        </p:tgtEl>
                                        <p:attrNameLst>
                                          <p:attrName>ppt_x</p:attrName>
                                        </p:attrNameLst>
                                      </p:cBhvr>
                                      <p:tavLst>
                                        <p:tav tm="0">
                                          <p:val>
                                            <p:strVal val="ppt_x"/>
                                          </p:val>
                                        </p:tav>
                                        <p:tav tm="100000">
                                          <p:val>
                                            <p:strVal val="ppt_x"/>
                                          </p:val>
                                        </p:tav>
                                      </p:tavLst>
                                    </p:anim>
                                    <p:anim calcmode="lin" valueType="num">
                                      <p:cBhvr additive="base">
                                        <p:cTn id="105" dur="500"/>
                                        <p:tgtEl>
                                          <p:spTgt spid="20"/>
                                        </p:tgtEl>
                                        <p:attrNameLst>
                                          <p:attrName>ppt_y</p:attrName>
                                        </p:attrNameLst>
                                      </p:cBhvr>
                                      <p:tavLst>
                                        <p:tav tm="0">
                                          <p:val>
                                            <p:strVal val="ppt_y"/>
                                          </p:val>
                                        </p:tav>
                                        <p:tav tm="100000">
                                          <p:val>
                                            <p:strVal val="1+ppt_h/2"/>
                                          </p:val>
                                        </p:tav>
                                      </p:tavLst>
                                    </p:anim>
                                    <p:set>
                                      <p:cBhvr>
                                        <p:cTn id="106"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07" restart="whenNotActive" fill="hold" evtFilter="cancelBubble" nodeType="interactiveSeq">
                <p:stCondLst>
                  <p:cond evt="onClick" delay="0">
                    <p:tgtEl>
                      <p:spTgt spid="21"/>
                    </p:tgtEl>
                  </p:cond>
                </p:stCondLst>
                <p:endSync evt="end" delay="0">
                  <p:rtn val="all"/>
                </p:endSync>
                <p:childTnLst>
                  <p:par>
                    <p:cTn id="108" fill="hold">
                      <p:stCondLst>
                        <p:cond delay="0"/>
                      </p:stCondLst>
                      <p:childTnLst>
                        <p:par>
                          <p:cTn id="109" fill="hold">
                            <p:stCondLst>
                              <p:cond delay="0"/>
                            </p:stCondLst>
                            <p:childTnLst>
                              <p:par>
                                <p:cTn id="110" presetID="2" presetClass="exit" presetSubtype="4" fill="hold" grpId="0" nodeType="clickEffect">
                                  <p:stCondLst>
                                    <p:cond delay="0"/>
                                  </p:stCondLst>
                                  <p:childTnLst>
                                    <p:anim calcmode="lin" valueType="num">
                                      <p:cBhvr additive="base">
                                        <p:cTn id="111" dur="500"/>
                                        <p:tgtEl>
                                          <p:spTgt spid="21"/>
                                        </p:tgtEl>
                                        <p:attrNameLst>
                                          <p:attrName>ppt_x</p:attrName>
                                        </p:attrNameLst>
                                      </p:cBhvr>
                                      <p:tavLst>
                                        <p:tav tm="0">
                                          <p:val>
                                            <p:strVal val="ppt_x"/>
                                          </p:val>
                                        </p:tav>
                                        <p:tav tm="100000">
                                          <p:val>
                                            <p:strVal val="ppt_x"/>
                                          </p:val>
                                        </p:tav>
                                      </p:tavLst>
                                    </p:anim>
                                    <p:anim calcmode="lin" valueType="num">
                                      <p:cBhvr additive="base">
                                        <p:cTn id="112" dur="500"/>
                                        <p:tgtEl>
                                          <p:spTgt spid="21"/>
                                        </p:tgtEl>
                                        <p:attrNameLst>
                                          <p:attrName>ppt_y</p:attrName>
                                        </p:attrNameLst>
                                      </p:cBhvr>
                                      <p:tavLst>
                                        <p:tav tm="0">
                                          <p:val>
                                            <p:strVal val="ppt_y"/>
                                          </p:val>
                                        </p:tav>
                                        <p:tav tm="100000">
                                          <p:val>
                                            <p:strVal val="1+ppt_h/2"/>
                                          </p:val>
                                        </p:tav>
                                      </p:tavLst>
                                    </p:anim>
                                    <p:set>
                                      <p:cBhvr>
                                        <p:cTn id="113" dur="1" fill="hold">
                                          <p:stCondLst>
                                            <p:cond delay="4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14" restart="whenNotActive" fill="hold" evtFilter="cancelBubble" nodeType="interactiveSeq">
                <p:stCondLst>
                  <p:cond evt="onClick" delay="0">
                    <p:tgtEl>
                      <p:spTgt spid="22"/>
                    </p:tgtEl>
                  </p:cond>
                </p:stCondLst>
                <p:endSync evt="end" delay="0">
                  <p:rtn val="all"/>
                </p:endSync>
                <p:childTnLst>
                  <p:par>
                    <p:cTn id="115" fill="hold">
                      <p:stCondLst>
                        <p:cond delay="0"/>
                      </p:stCondLst>
                      <p:childTnLst>
                        <p:par>
                          <p:cTn id="116" fill="hold">
                            <p:stCondLst>
                              <p:cond delay="0"/>
                            </p:stCondLst>
                            <p:childTnLst>
                              <p:par>
                                <p:cTn id="117" presetID="2" presetClass="exit" presetSubtype="4" fill="hold" grpId="0" nodeType="clickEffect">
                                  <p:stCondLst>
                                    <p:cond delay="0"/>
                                  </p:stCondLst>
                                  <p:childTnLst>
                                    <p:anim calcmode="lin" valueType="num">
                                      <p:cBhvr additive="base">
                                        <p:cTn id="118" dur="500"/>
                                        <p:tgtEl>
                                          <p:spTgt spid="22"/>
                                        </p:tgtEl>
                                        <p:attrNameLst>
                                          <p:attrName>ppt_x</p:attrName>
                                        </p:attrNameLst>
                                      </p:cBhvr>
                                      <p:tavLst>
                                        <p:tav tm="0">
                                          <p:val>
                                            <p:strVal val="ppt_x"/>
                                          </p:val>
                                        </p:tav>
                                        <p:tav tm="100000">
                                          <p:val>
                                            <p:strVal val="ppt_x"/>
                                          </p:val>
                                        </p:tav>
                                      </p:tavLst>
                                    </p:anim>
                                    <p:anim calcmode="lin" valueType="num">
                                      <p:cBhvr additive="base">
                                        <p:cTn id="119" dur="500"/>
                                        <p:tgtEl>
                                          <p:spTgt spid="22"/>
                                        </p:tgtEl>
                                        <p:attrNameLst>
                                          <p:attrName>ppt_y</p:attrName>
                                        </p:attrNameLst>
                                      </p:cBhvr>
                                      <p:tavLst>
                                        <p:tav tm="0">
                                          <p:val>
                                            <p:strVal val="ppt_y"/>
                                          </p:val>
                                        </p:tav>
                                        <p:tav tm="100000">
                                          <p:val>
                                            <p:strVal val="1+ppt_h/2"/>
                                          </p:val>
                                        </p:tav>
                                      </p:tavLst>
                                    </p:anim>
                                    <p:set>
                                      <p:cBhvr>
                                        <p:cTn id="120" dur="1" fill="hold">
                                          <p:stCondLst>
                                            <p:cond delay="4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21" restart="whenNotActive" fill="hold" evtFilter="cancelBubble" nodeType="interactiveSeq">
                <p:stCondLst>
                  <p:cond evt="onClick" delay="0">
                    <p:tgtEl>
                      <p:spTgt spid="26"/>
                    </p:tgtEl>
                  </p:cond>
                </p:stCondLst>
                <p:endSync evt="end" delay="0">
                  <p:rtn val="all"/>
                </p:endSync>
                <p:childTnLst>
                  <p:par>
                    <p:cTn id="122" fill="hold">
                      <p:stCondLst>
                        <p:cond delay="0"/>
                      </p:stCondLst>
                      <p:childTnLst>
                        <p:par>
                          <p:cTn id="123" fill="hold">
                            <p:stCondLst>
                              <p:cond delay="0"/>
                            </p:stCondLst>
                            <p:childTnLst>
                              <p:par>
                                <p:cTn id="124" presetID="2" presetClass="exit" presetSubtype="4" fill="hold" grpId="0" nodeType="clickEffect">
                                  <p:stCondLst>
                                    <p:cond delay="0"/>
                                  </p:stCondLst>
                                  <p:childTnLst>
                                    <p:anim calcmode="lin" valueType="num">
                                      <p:cBhvr additive="base">
                                        <p:cTn id="125" dur="500"/>
                                        <p:tgtEl>
                                          <p:spTgt spid="26"/>
                                        </p:tgtEl>
                                        <p:attrNameLst>
                                          <p:attrName>ppt_x</p:attrName>
                                        </p:attrNameLst>
                                      </p:cBhvr>
                                      <p:tavLst>
                                        <p:tav tm="0">
                                          <p:val>
                                            <p:strVal val="ppt_x"/>
                                          </p:val>
                                        </p:tav>
                                        <p:tav tm="100000">
                                          <p:val>
                                            <p:strVal val="ppt_x"/>
                                          </p:val>
                                        </p:tav>
                                      </p:tavLst>
                                    </p:anim>
                                    <p:anim calcmode="lin" valueType="num">
                                      <p:cBhvr additive="base">
                                        <p:cTn id="126" dur="500"/>
                                        <p:tgtEl>
                                          <p:spTgt spid="26"/>
                                        </p:tgtEl>
                                        <p:attrNameLst>
                                          <p:attrName>ppt_y</p:attrName>
                                        </p:attrNameLst>
                                      </p:cBhvr>
                                      <p:tavLst>
                                        <p:tav tm="0">
                                          <p:val>
                                            <p:strVal val="ppt_y"/>
                                          </p:val>
                                        </p:tav>
                                        <p:tav tm="100000">
                                          <p:val>
                                            <p:strVal val="1+ppt_h/2"/>
                                          </p:val>
                                        </p:tav>
                                      </p:tavLst>
                                    </p:anim>
                                    <p:set>
                                      <p:cBhvr>
                                        <p:cTn id="127" dur="1" fill="hold">
                                          <p:stCondLst>
                                            <p:cond delay="4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28" restart="whenNotActive" fill="hold" evtFilter="cancelBubble" nodeType="interactiveSeq">
                <p:stCondLst>
                  <p:cond evt="onClick" delay="0">
                    <p:tgtEl>
                      <p:spTgt spid="27"/>
                    </p:tgtEl>
                  </p:cond>
                </p:stCondLst>
                <p:endSync evt="end" delay="0">
                  <p:rtn val="all"/>
                </p:endSync>
                <p:childTnLst>
                  <p:par>
                    <p:cTn id="129" fill="hold">
                      <p:stCondLst>
                        <p:cond delay="0"/>
                      </p:stCondLst>
                      <p:childTnLst>
                        <p:par>
                          <p:cTn id="130" fill="hold">
                            <p:stCondLst>
                              <p:cond delay="0"/>
                            </p:stCondLst>
                            <p:childTnLst>
                              <p:par>
                                <p:cTn id="131" presetID="2" presetClass="exit" presetSubtype="4" fill="hold" grpId="0" nodeType="clickEffect">
                                  <p:stCondLst>
                                    <p:cond delay="0"/>
                                  </p:stCondLst>
                                  <p:childTnLst>
                                    <p:anim calcmode="lin" valueType="num">
                                      <p:cBhvr additive="base">
                                        <p:cTn id="132" dur="500"/>
                                        <p:tgtEl>
                                          <p:spTgt spid="27"/>
                                        </p:tgtEl>
                                        <p:attrNameLst>
                                          <p:attrName>ppt_x</p:attrName>
                                        </p:attrNameLst>
                                      </p:cBhvr>
                                      <p:tavLst>
                                        <p:tav tm="0">
                                          <p:val>
                                            <p:strVal val="ppt_x"/>
                                          </p:val>
                                        </p:tav>
                                        <p:tav tm="100000">
                                          <p:val>
                                            <p:strVal val="ppt_x"/>
                                          </p:val>
                                        </p:tav>
                                      </p:tavLst>
                                    </p:anim>
                                    <p:anim calcmode="lin" valueType="num">
                                      <p:cBhvr additive="base">
                                        <p:cTn id="133" dur="500"/>
                                        <p:tgtEl>
                                          <p:spTgt spid="27"/>
                                        </p:tgtEl>
                                        <p:attrNameLst>
                                          <p:attrName>ppt_y</p:attrName>
                                        </p:attrNameLst>
                                      </p:cBhvr>
                                      <p:tavLst>
                                        <p:tav tm="0">
                                          <p:val>
                                            <p:strVal val="ppt_y"/>
                                          </p:val>
                                        </p:tav>
                                        <p:tav tm="100000">
                                          <p:val>
                                            <p:strVal val="1+ppt_h/2"/>
                                          </p:val>
                                        </p:tav>
                                      </p:tavLst>
                                    </p:anim>
                                    <p:set>
                                      <p:cBhvr>
                                        <p:cTn id="134"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35" restart="whenNotActive" fill="hold" evtFilter="cancelBubble" nodeType="interactiveSeq">
                <p:stCondLst>
                  <p:cond evt="onClick" delay="0">
                    <p:tgtEl>
                      <p:spTgt spid="28"/>
                    </p:tgtEl>
                  </p:cond>
                </p:stCondLst>
                <p:endSync evt="end" delay="0">
                  <p:rtn val="all"/>
                </p:endSync>
                <p:childTnLst>
                  <p:par>
                    <p:cTn id="136" fill="hold">
                      <p:stCondLst>
                        <p:cond delay="0"/>
                      </p:stCondLst>
                      <p:childTnLst>
                        <p:par>
                          <p:cTn id="137" fill="hold">
                            <p:stCondLst>
                              <p:cond delay="0"/>
                            </p:stCondLst>
                            <p:childTnLst>
                              <p:par>
                                <p:cTn id="138" presetID="2" presetClass="exit" presetSubtype="4" fill="hold" grpId="0" nodeType="clickEffect">
                                  <p:stCondLst>
                                    <p:cond delay="0"/>
                                  </p:stCondLst>
                                  <p:childTnLst>
                                    <p:anim calcmode="lin" valueType="num">
                                      <p:cBhvr additive="base">
                                        <p:cTn id="139" dur="500"/>
                                        <p:tgtEl>
                                          <p:spTgt spid="28"/>
                                        </p:tgtEl>
                                        <p:attrNameLst>
                                          <p:attrName>ppt_x</p:attrName>
                                        </p:attrNameLst>
                                      </p:cBhvr>
                                      <p:tavLst>
                                        <p:tav tm="0">
                                          <p:val>
                                            <p:strVal val="ppt_x"/>
                                          </p:val>
                                        </p:tav>
                                        <p:tav tm="100000">
                                          <p:val>
                                            <p:strVal val="ppt_x"/>
                                          </p:val>
                                        </p:tav>
                                      </p:tavLst>
                                    </p:anim>
                                    <p:anim calcmode="lin" valueType="num">
                                      <p:cBhvr additive="base">
                                        <p:cTn id="140" dur="500"/>
                                        <p:tgtEl>
                                          <p:spTgt spid="28"/>
                                        </p:tgtEl>
                                        <p:attrNameLst>
                                          <p:attrName>ppt_y</p:attrName>
                                        </p:attrNameLst>
                                      </p:cBhvr>
                                      <p:tavLst>
                                        <p:tav tm="0">
                                          <p:val>
                                            <p:strVal val="ppt_y"/>
                                          </p:val>
                                        </p:tav>
                                        <p:tav tm="100000">
                                          <p:val>
                                            <p:strVal val="1+ppt_h/2"/>
                                          </p:val>
                                        </p:tav>
                                      </p:tavLst>
                                    </p:anim>
                                    <p:set>
                                      <p:cBhvr>
                                        <p:cTn id="141" dur="1" fill="hold">
                                          <p:stCondLst>
                                            <p:cond delay="4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142" restart="whenNotActive" fill="hold" evtFilter="cancelBubble" nodeType="interactiveSeq">
                <p:stCondLst>
                  <p:cond evt="onClick" delay="0">
                    <p:tgtEl>
                      <p:spTgt spid="29"/>
                    </p:tgtEl>
                  </p:cond>
                </p:stCondLst>
                <p:endSync evt="end" delay="0">
                  <p:rtn val="all"/>
                </p:endSync>
                <p:childTnLst>
                  <p:par>
                    <p:cTn id="143" fill="hold">
                      <p:stCondLst>
                        <p:cond delay="0"/>
                      </p:stCondLst>
                      <p:childTnLst>
                        <p:par>
                          <p:cTn id="144" fill="hold">
                            <p:stCondLst>
                              <p:cond delay="0"/>
                            </p:stCondLst>
                            <p:childTnLst>
                              <p:par>
                                <p:cTn id="145" presetID="2" presetClass="exit" presetSubtype="4" fill="hold" grpId="0" nodeType="clickEffect">
                                  <p:stCondLst>
                                    <p:cond delay="0"/>
                                  </p:stCondLst>
                                  <p:childTnLst>
                                    <p:anim calcmode="lin" valueType="num">
                                      <p:cBhvr additive="base">
                                        <p:cTn id="146" dur="500"/>
                                        <p:tgtEl>
                                          <p:spTgt spid="29"/>
                                        </p:tgtEl>
                                        <p:attrNameLst>
                                          <p:attrName>ppt_x</p:attrName>
                                        </p:attrNameLst>
                                      </p:cBhvr>
                                      <p:tavLst>
                                        <p:tav tm="0">
                                          <p:val>
                                            <p:strVal val="ppt_x"/>
                                          </p:val>
                                        </p:tav>
                                        <p:tav tm="100000">
                                          <p:val>
                                            <p:strVal val="ppt_x"/>
                                          </p:val>
                                        </p:tav>
                                      </p:tavLst>
                                    </p:anim>
                                    <p:anim calcmode="lin" valueType="num">
                                      <p:cBhvr additive="base">
                                        <p:cTn id="147" dur="500"/>
                                        <p:tgtEl>
                                          <p:spTgt spid="29"/>
                                        </p:tgtEl>
                                        <p:attrNameLst>
                                          <p:attrName>ppt_y</p:attrName>
                                        </p:attrNameLst>
                                      </p:cBhvr>
                                      <p:tavLst>
                                        <p:tav tm="0">
                                          <p:val>
                                            <p:strVal val="ppt_y"/>
                                          </p:val>
                                        </p:tav>
                                        <p:tav tm="100000">
                                          <p:val>
                                            <p:strVal val="1+ppt_h/2"/>
                                          </p:val>
                                        </p:tav>
                                      </p:tavLst>
                                    </p:anim>
                                    <p:set>
                                      <p:cBhvr>
                                        <p:cTn id="148" dur="1" fill="hold">
                                          <p:stCondLst>
                                            <p:cond delay="4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49" restart="whenNotActive" fill="hold" evtFilter="cancelBubble" nodeType="interactiveSeq">
                <p:stCondLst>
                  <p:cond evt="onClick" delay="0">
                    <p:tgtEl>
                      <p:spTgt spid="30"/>
                    </p:tgtEl>
                  </p:cond>
                </p:stCondLst>
                <p:endSync evt="end" delay="0">
                  <p:rtn val="all"/>
                </p:endSync>
                <p:childTnLst>
                  <p:par>
                    <p:cTn id="150" fill="hold">
                      <p:stCondLst>
                        <p:cond delay="0"/>
                      </p:stCondLst>
                      <p:childTnLst>
                        <p:par>
                          <p:cTn id="151" fill="hold">
                            <p:stCondLst>
                              <p:cond delay="0"/>
                            </p:stCondLst>
                            <p:childTnLst>
                              <p:par>
                                <p:cTn id="152" presetID="2" presetClass="exit" presetSubtype="4" fill="hold" grpId="0" nodeType="clickEffect">
                                  <p:stCondLst>
                                    <p:cond delay="0"/>
                                  </p:stCondLst>
                                  <p:childTnLst>
                                    <p:anim calcmode="lin" valueType="num">
                                      <p:cBhvr additive="base">
                                        <p:cTn id="153" dur="500"/>
                                        <p:tgtEl>
                                          <p:spTgt spid="30"/>
                                        </p:tgtEl>
                                        <p:attrNameLst>
                                          <p:attrName>ppt_x</p:attrName>
                                        </p:attrNameLst>
                                      </p:cBhvr>
                                      <p:tavLst>
                                        <p:tav tm="0">
                                          <p:val>
                                            <p:strVal val="ppt_x"/>
                                          </p:val>
                                        </p:tav>
                                        <p:tav tm="100000">
                                          <p:val>
                                            <p:strVal val="ppt_x"/>
                                          </p:val>
                                        </p:tav>
                                      </p:tavLst>
                                    </p:anim>
                                    <p:anim calcmode="lin" valueType="num">
                                      <p:cBhvr additive="base">
                                        <p:cTn id="154" dur="500"/>
                                        <p:tgtEl>
                                          <p:spTgt spid="30"/>
                                        </p:tgtEl>
                                        <p:attrNameLst>
                                          <p:attrName>ppt_y</p:attrName>
                                        </p:attrNameLst>
                                      </p:cBhvr>
                                      <p:tavLst>
                                        <p:tav tm="0">
                                          <p:val>
                                            <p:strVal val="ppt_y"/>
                                          </p:val>
                                        </p:tav>
                                        <p:tav tm="100000">
                                          <p:val>
                                            <p:strVal val="1+ppt_h/2"/>
                                          </p:val>
                                        </p:tav>
                                      </p:tavLst>
                                    </p:anim>
                                    <p:set>
                                      <p:cBhvr>
                                        <p:cTn id="155" dur="1" fill="hold">
                                          <p:stCondLst>
                                            <p:cond delay="4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156" restart="whenNotActive" fill="hold" evtFilter="cancelBubble" nodeType="interactiveSeq">
                <p:stCondLst>
                  <p:cond evt="onClick" delay="0">
                    <p:tgtEl>
                      <p:spTgt spid="37"/>
                    </p:tgtEl>
                  </p:cond>
                </p:stCondLst>
                <p:endSync evt="end" delay="0">
                  <p:rtn val="all"/>
                </p:endSync>
                <p:childTnLst>
                  <p:par>
                    <p:cTn id="157" fill="hold">
                      <p:stCondLst>
                        <p:cond delay="0"/>
                      </p:stCondLst>
                      <p:childTnLst>
                        <p:par>
                          <p:cTn id="158" fill="hold">
                            <p:stCondLst>
                              <p:cond delay="0"/>
                            </p:stCondLst>
                            <p:childTnLst>
                              <p:par>
                                <p:cTn id="159" presetID="2" presetClass="exit" presetSubtype="4" fill="hold" grpId="0" nodeType="clickEffect">
                                  <p:stCondLst>
                                    <p:cond delay="0"/>
                                  </p:stCondLst>
                                  <p:childTnLst>
                                    <p:anim calcmode="lin" valueType="num">
                                      <p:cBhvr additive="base">
                                        <p:cTn id="160" dur="500"/>
                                        <p:tgtEl>
                                          <p:spTgt spid="37"/>
                                        </p:tgtEl>
                                        <p:attrNameLst>
                                          <p:attrName>ppt_x</p:attrName>
                                        </p:attrNameLst>
                                      </p:cBhvr>
                                      <p:tavLst>
                                        <p:tav tm="0">
                                          <p:val>
                                            <p:strVal val="ppt_x"/>
                                          </p:val>
                                        </p:tav>
                                        <p:tav tm="100000">
                                          <p:val>
                                            <p:strVal val="ppt_x"/>
                                          </p:val>
                                        </p:tav>
                                      </p:tavLst>
                                    </p:anim>
                                    <p:anim calcmode="lin" valueType="num">
                                      <p:cBhvr additive="base">
                                        <p:cTn id="161" dur="500"/>
                                        <p:tgtEl>
                                          <p:spTgt spid="37"/>
                                        </p:tgtEl>
                                        <p:attrNameLst>
                                          <p:attrName>ppt_y</p:attrName>
                                        </p:attrNameLst>
                                      </p:cBhvr>
                                      <p:tavLst>
                                        <p:tav tm="0">
                                          <p:val>
                                            <p:strVal val="ppt_y"/>
                                          </p:val>
                                        </p:tav>
                                        <p:tav tm="100000">
                                          <p:val>
                                            <p:strVal val="1+ppt_h/2"/>
                                          </p:val>
                                        </p:tav>
                                      </p:tavLst>
                                    </p:anim>
                                    <p:set>
                                      <p:cBhvr>
                                        <p:cTn id="162" dur="1" fill="hold">
                                          <p:stCondLst>
                                            <p:cond delay="499"/>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163" restart="whenNotActive" fill="hold" evtFilter="cancelBubble" nodeType="interactiveSeq">
                <p:stCondLst>
                  <p:cond evt="onClick" delay="0">
                    <p:tgtEl>
                      <p:spTgt spid="38"/>
                    </p:tgtEl>
                  </p:cond>
                </p:stCondLst>
                <p:endSync evt="end" delay="0">
                  <p:rtn val="all"/>
                </p:endSync>
                <p:childTnLst>
                  <p:par>
                    <p:cTn id="164" fill="hold">
                      <p:stCondLst>
                        <p:cond delay="0"/>
                      </p:stCondLst>
                      <p:childTnLst>
                        <p:par>
                          <p:cTn id="165" fill="hold">
                            <p:stCondLst>
                              <p:cond delay="0"/>
                            </p:stCondLst>
                            <p:childTnLst>
                              <p:par>
                                <p:cTn id="166" presetID="2" presetClass="exit" presetSubtype="4" fill="hold" grpId="0" nodeType="clickEffect">
                                  <p:stCondLst>
                                    <p:cond delay="0"/>
                                  </p:stCondLst>
                                  <p:childTnLst>
                                    <p:anim calcmode="lin" valueType="num">
                                      <p:cBhvr additive="base">
                                        <p:cTn id="167" dur="500"/>
                                        <p:tgtEl>
                                          <p:spTgt spid="38"/>
                                        </p:tgtEl>
                                        <p:attrNameLst>
                                          <p:attrName>ppt_x</p:attrName>
                                        </p:attrNameLst>
                                      </p:cBhvr>
                                      <p:tavLst>
                                        <p:tav tm="0">
                                          <p:val>
                                            <p:strVal val="ppt_x"/>
                                          </p:val>
                                        </p:tav>
                                        <p:tav tm="100000">
                                          <p:val>
                                            <p:strVal val="ppt_x"/>
                                          </p:val>
                                        </p:tav>
                                      </p:tavLst>
                                    </p:anim>
                                    <p:anim calcmode="lin" valueType="num">
                                      <p:cBhvr additive="base">
                                        <p:cTn id="168" dur="500"/>
                                        <p:tgtEl>
                                          <p:spTgt spid="38"/>
                                        </p:tgtEl>
                                        <p:attrNameLst>
                                          <p:attrName>ppt_y</p:attrName>
                                        </p:attrNameLst>
                                      </p:cBhvr>
                                      <p:tavLst>
                                        <p:tav tm="0">
                                          <p:val>
                                            <p:strVal val="ppt_y"/>
                                          </p:val>
                                        </p:tav>
                                        <p:tav tm="100000">
                                          <p:val>
                                            <p:strVal val="1+ppt_h/2"/>
                                          </p:val>
                                        </p:tav>
                                      </p:tavLst>
                                    </p:anim>
                                    <p:set>
                                      <p:cBhvr>
                                        <p:cTn id="169" dur="1" fill="hold">
                                          <p:stCondLst>
                                            <p:cond delay="4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childTnLst>
        </p:cTn>
      </p:par>
    </p:tnLst>
    <p:bldLst>
      <p:bldP spid="52" grpId="0" animBg="1"/>
      <p:bldP spid="54" grpId="0" animBg="1"/>
      <p:bldP spid="5" grpId="0" animBg="1"/>
      <p:bldP spid="6"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6" grpId="0" animBg="1"/>
      <p:bldP spid="27" grpId="0" animBg="1"/>
      <p:bldP spid="28" grpId="0" animBg="1"/>
      <p:bldP spid="29" grpId="0" animBg="1"/>
      <p:bldP spid="30" grpId="0" animBg="1"/>
      <p:bldP spid="37" grpId="0" animBg="1"/>
      <p:bldP spid="3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8686800" cy="692696"/>
          </a:xfrm>
        </p:spPr>
        <p:txBody>
          <a:bodyPr>
            <a:normAutofit/>
          </a:bodyPr>
          <a:lstStyle/>
          <a:p>
            <a:r>
              <a:rPr lang="cs-CZ" sz="3600" b="1" u="sng" dirty="0" smtClean="0">
                <a:latin typeface="Times New Roman" pitchFamily="18" charset="0"/>
                <a:cs typeface="Times New Roman" pitchFamily="18" charset="0"/>
              </a:rPr>
              <a:t>Zdroje odkazů:</a:t>
            </a:r>
            <a:endParaRPr lang="cs-CZ" sz="3600" b="1" u="sng" dirty="0">
              <a:latin typeface="Times New Roman" pitchFamily="18" charset="0"/>
              <a:cs typeface="Times New Roman" pitchFamily="18" charset="0"/>
            </a:endParaRPr>
          </a:p>
        </p:txBody>
      </p:sp>
      <p:sp>
        <p:nvSpPr>
          <p:cNvPr id="3" name="Zástupný symbol pro obsah 2"/>
          <p:cNvSpPr>
            <a:spLocks noGrp="1"/>
          </p:cNvSpPr>
          <p:nvPr>
            <p:ph idx="1"/>
          </p:nvPr>
        </p:nvSpPr>
        <p:spPr>
          <a:xfrm>
            <a:off x="251520" y="620688"/>
            <a:ext cx="8712968" cy="6237312"/>
          </a:xfrm>
        </p:spPr>
        <p:txBody>
          <a:bodyPr>
            <a:normAutofit lnSpcReduction="10000"/>
          </a:bodyPr>
          <a:lstStyle/>
          <a:p>
            <a:r>
              <a:rPr lang="cs-CZ" sz="1600" b="1" dirty="0" smtClean="0">
                <a:hlinkClick r:id="rId2"/>
              </a:rPr>
              <a:t>http://cs.wikipedia.org/wiki/Soubor:Lady_with_an_Ermine.jpg</a:t>
            </a:r>
          </a:p>
          <a:p>
            <a:r>
              <a:rPr lang="cs-CZ" sz="1600" b="1" dirty="0" smtClean="0">
                <a:hlinkClick r:id="rId2"/>
              </a:rPr>
              <a:t>http://cs.wikipedia.org/wiki/Soubor:Florence_italy_duomo.jpg</a:t>
            </a:r>
          </a:p>
          <a:p>
            <a:r>
              <a:rPr lang="cs-CZ" sz="1600" b="1" dirty="0" smtClean="0">
                <a:hlinkClick r:id="rId2"/>
              </a:rPr>
              <a:t>http://cs.wikipedia.org/wiki/Soubor:Litomysl3.jpg</a:t>
            </a:r>
          </a:p>
          <a:p>
            <a:r>
              <a:rPr lang="cs-CZ" sz="1600" b="1" dirty="0" smtClean="0">
                <a:hlinkClick r:id="rId2"/>
              </a:rPr>
              <a:t>http://cs.wikipedia.org/wiki/Soubor:Cervates_jauregui.jpg</a:t>
            </a:r>
            <a:endParaRPr lang="cs-CZ" sz="1600" b="1" dirty="0" smtClean="0"/>
          </a:p>
          <a:p>
            <a:r>
              <a:rPr lang="cs-CZ" sz="1600" b="1" dirty="0" smtClean="0">
                <a:hlinkClick r:id="rId3"/>
              </a:rPr>
              <a:t>http://cs.wikipedia.org/wiki/Soubor:Obraz_Don_Quijote_od_Cypriána_Majerníka.jpg</a:t>
            </a:r>
            <a:endParaRPr lang="cs-CZ" sz="1600" b="1" dirty="0" smtClean="0"/>
          </a:p>
          <a:p>
            <a:r>
              <a:rPr lang="cs-CZ" sz="1600" b="1" dirty="0" smtClean="0">
                <a:hlinkClick r:id="rId4"/>
              </a:rPr>
              <a:t>http://cs.wikipedia.org/wiki/Soubor:Hw-shakespeare.png</a:t>
            </a:r>
            <a:endParaRPr lang="cs-CZ" sz="1600" b="1" dirty="0" smtClean="0"/>
          </a:p>
          <a:p>
            <a:r>
              <a:rPr lang="cs-CZ" sz="1500" b="1" dirty="0" smtClean="0">
                <a:solidFill>
                  <a:srgbClr val="00B0F0"/>
                </a:solidFill>
              </a:rPr>
              <a:t>Fotogalerie  Shakespearův dům – vlastní zdroje</a:t>
            </a:r>
          </a:p>
          <a:p>
            <a:r>
              <a:rPr lang="cs-CZ" sz="1500" b="1" dirty="0" smtClean="0">
                <a:solidFill>
                  <a:srgbClr val="00B0F0"/>
                </a:solidFill>
              </a:rPr>
              <a:t>Fotogalerie   Divadlo  Globe  – vlastní zdroje</a:t>
            </a:r>
          </a:p>
          <a:p>
            <a:r>
              <a:rPr lang="cs-CZ" sz="1600" b="1" dirty="0" smtClean="0">
                <a:hlinkClick r:id="rId5"/>
              </a:rPr>
              <a:t>http://cs.wikipedia.org/wiki/Soubor:William_Shakespeares_birthplace,_Stratford-upon-Avon_26l2007.jpg</a:t>
            </a:r>
            <a:endParaRPr lang="cs-CZ" sz="1600" b="1" dirty="0" smtClean="0"/>
          </a:p>
          <a:p>
            <a:r>
              <a:rPr lang="cs-CZ" sz="1600" b="1" dirty="0" smtClean="0">
                <a:hlinkClick r:id="rId6"/>
              </a:rPr>
              <a:t>http://cs.wikipedia.org/wiki/Soubor:Shakespeare1COA.png</a:t>
            </a:r>
            <a:endParaRPr lang="cs-CZ" sz="1600" b="1" dirty="0" smtClean="0"/>
          </a:p>
          <a:p>
            <a:r>
              <a:rPr lang="cs-CZ" sz="1600" b="1" dirty="0" smtClean="0">
                <a:hlinkClick r:id="rId7"/>
              </a:rPr>
              <a:t>http://cs.wikipedia.org/wiki/Soubor:ShakespeareMonument_cropped.jpg</a:t>
            </a:r>
            <a:endParaRPr lang="cs-CZ" sz="1600" b="1" dirty="0" smtClean="0"/>
          </a:p>
          <a:p>
            <a:r>
              <a:rPr lang="cs-CZ" sz="1600" b="1" dirty="0" smtClean="0">
                <a:hlinkClick r:id="rId8"/>
              </a:rPr>
              <a:t>http://cs.wikipedia.org/wiki/Soubor:Shakespeare_grave_-Stratford-upon-Avon_-3June2007.jpg</a:t>
            </a:r>
            <a:endParaRPr lang="cs-CZ" sz="1600" b="1" dirty="0" smtClean="0"/>
          </a:p>
          <a:p>
            <a:r>
              <a:rPr lang="cs-CZ" sz="1600" b="1" dirty="0" smtClean="0">
                <a:hlinkClick r:id="rId9"/>
              </a:rPr>
              <a:t>http://cs.wikipedia.org/wiki/Soubor:Romeoandjuliet1597.jpg</a:t>
            </a:r>
            <a:endParaRPr lang="cs-CZ" sz="1600" b="1" dirty="0" smtClean="0"/>
          </a:p>
          <a:p>
            <a:r>
              <a:rPr lang="cs-CZ" sz="1600" b="1" dirty="0" smtClean="0">
                <a:hlinkClick r:id="rId10"/>
              </a:rPr>
              <a:t>http://cs.wikipedia.org/wiki/Soubor:Romeo-and-Juliet-toy-theatre-cut-outs.png</a:t>
            </a:r>
          </a:p>
          <a:p>
            <a:r>
              <a:rPr lang="cs-CZ" sz="1600" b="1" dirty="0" smtClean="0">
                <a:hlinkClick r:id="rId10"/>
              </a:rPr>
              <a:t>http://cs.wikipedia.org/wiki/Soubor:Francois_Villon.jpg</a:t>
            </a:r>
          </a:p>
          <a:p>
            <a:r>
              <a:rPr lang="cs-CZ" sz="1600" b="1" dirty="0" smtClean="0">
                <a:hlinkClick r:id="rId11"/>
              </a:rPr>
              <a:t>http://cs.wikipedia.org/wiki/Soubor:Francois_Villon_1489.jpg</a:t>
            </a:r>
            <a:endParaRPr lang="cs-CZ" sz="1600" b="1" dirty="0" smtClean="0"/>
          </a:p>
          <a:p>
            <a:r>
              <a:rPr lang="cs-CZ" sz="1600" b="1" dirty="0" smtClean="0">
                <a:hlinkClick r:id="rId12"/>
              </a:rPr>
              <a:t>http://cs.wikipedia.org/wiki/Soubor:Giovanni_Boccaccio.jpg</a:t>
            </a:r>
            <a:endParaRPr lang="cs-CZ" sz="1600" b="1" dirty="0" smtClean="0"/>
          </a:p>
          <a:p>
            <a:r>
              <a:rPr lang="cs-CZ" sz="1600" b="1" dirty="0" smtClean="0"/>
              <a:t> </a:t>
            </a:r>
            <a:r>
              <a:rPr lang="cs-CZ" sz="1600" b="1" dirty="0" smtClean="0">
                <a:hlinkClick r:id="rId13"/>
              </a:rPr>
              <a:t>http://cs.wikipedia.org/wiki/Soubor:Sandro_Botticelli_075.jpg</a:t>
            </a:r>
            <a:endParaRPr lang="cs-CZ" sz="1600" b="1" dirty="0" smtClean="0"/>
          </a:p>
          <a:p>
            <a:r>
              <a:rPr lang="cs-CZ" sz="1600" b="1" dirty="0" smtClean="0">
                <a:hlinkClick r:id="rId14"/>
              </a:rPr>
              <a:t>http://cs.wikipedia.org/wiki/Soubor:Don_Quixote_6.jpg</a:t>
            </a:r>
            <a:endParaRPr lang="cs-CZ" sz="1600" b="1" dirty="0" smtClean="0"/>
          </a:p>
          <a:p>
            <a:r>
              <a:rPr lang="cs-CZ" sz="1600" b="1" dirty="0" smtClean="0">
                <a:solidFill>
                  <a:srgbClr val="00B0F0"/>
                </a:solidFill>
              </a:rPr>
              <a:t>Klipart (volně ke stažení Microsoft Office)</a:t>
            </a:r>
          </a:p>
          <a:p>
            <a:endParaRPr lang="cs-CZ" sz="1600" b="1" dirty="0" smtClean="0">
              <a:latin typeface="Times New Roman" pitchFamily="18" charset="0"/>
              <a:cs typeface="Times New Roman" pitchFamily="18" charset="0"/>
            </a:endParaRPr>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dirty="0" smtClean="0"/>
          </a:p>
          <a:p>
            <a:endParaRPr lang="cs-CZ" dirty="0"/>
          </a:p>
        </p:txBody>
      </p:sp>
    </p:spTree>
  </p:cSld>
  <p:clrMapOvr>
    <a:masterClrMapping/>
  </p:clrMapOvr>
  <p:transition spd="slow">
    <p:cover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alent">
  <a:themeElements>
    <a:clrScheme name="Talent">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369</TotalTime>
  <Words>1164</Words>
  <Application>Microsoft Office PowerPoint</Application>
  <PresentationFormat>Předvádění na obrazovce (4:3)</PresentationFormat>
  <Paragraphs>316</Paragraphs>
  <Slides>27</Slides>
  <Notes>1</Notes>
  <HiddenSlides>0</HiddenSlides>
  <MMClips>0</MMClips>
  <ScaleCrop>false</ScaleCrop>
  <HeadingPairs>
    <vt:vector size="4" baseType="variant">
      <vt:variant>
        <vt:lpstr>Motiv</vt:lpstr>
      </vt:variant>
      <vt:variant>
        <vt:i4>1</vt:i4>
      </vt:variant>
      <vt:variant>
        <vt:lpstr>Nadpisy snímků</vt:lpstr>
      </vt:variant>
      <vt:variant>
        <vt:i4>27</vt:i4>
      </vt:variant>
    </vt:vector>
  </HeadingPairs>
  <TitlesOfParts>
    <vt:vector size="28" baseType="lpstr">
      <vt:lpstr>Talent</vt:lpstr>
      <vt:lpstr>Snímek 1</vt:lpstr>
      <vt:lpstr>ANOTACE:</vt:lpstr>
      <vt:lpstr>Renesance v literatuře</vt:lpstr>
      <vt:lpstr>Renesance</vt:lpstr>
      <vt:lpstr>1. Malířství</vt:lpstr>
      <vt:lpstr>2. Architektura - stavitelství</vt:lpstr>
      <vt:lpstr>3. Architektura – nábytkářství : Porovnej renesanční kusy nábytku se svým nábytkem ve třídě. V čem se liší?</vt:lpstr>
      <vt:lpstr>4. Literatura Španělská renesance</vt:lpstr>
      <vt:lpstr>Důmyslný rytíř</vt:lpstr>
      <vt:lpstr>Anglická renesance </vt:lpstr>
      <vt:lpstr>Rodný dům – v rodném městě Stratford nad Avonou</vt:lpstr>
      <vt:lpstr>Fotogalerie  Shakespearův dům</vt:lpstr>
      <vt:lpstr>Snímek 13</vt:lpstr>
      <vt:lpstr>Snímek 14</vt:lpstr>
      <vt:lpstr>Romeo a Julie</vt:lpstr>
      <vt:lpstr>Najdi v osmisměrce postavy                                            z Shakeasperových dramat</vt:lpstr>
      <vt:lpstr>Francouzská renesance</vt:lpstr>
      <vt:lpstr>Villonská balada </vt:lpstr>
      <vt:lpstr>Italská renesance</vt:lpstr>
      <vt:lpstr>Dekameron</vt:lpstr>
      <vt:lpstr>Vysvětli, co znamená… </vt:lpstr>
      <vt:lpstr>Rozhodni, které tvrzení je pravdivé a které ne. </vt:lpstr>
      <vt:lpstr>Doplň…</vt:lpstr>
      <vt:lpstr>Shrnutí</vt:lpstr>
      <vt:lpstr>Správně odpovídej a vylušti, co je skryto pod otázkami.</vt:lpstr>
      <vt:lpstr>Snímek 26</vt:lpstr>
      <vt:lpstr>Zdroje odkazů:</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Renesance</dc:title>
  <dc:creator>Aja</dc:creator>
  <cp:lastModifiedBy>Dum</cp:lastModifiedBy>
  <cp:revision>69</cp:revision>
  <dcterms:created xsi:type="dcterms:W3CDTF">2012-02-11T08:40:38Z</dcterms:created>
  <dcterms:modified xsi:type="dcterms:W3CDTF">2013-09-24T12:51:54Z</dcterms:modified>
</cp:coreProperties>
</file>