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65" r:id="rId2"/>
    <p:sldId id="275" r:id="rId3"/>
    <p:sldId id="257" r:id="rId4"/>
    <p:sldId id="261" r:id="rId5"/>
    <p:sldId id="258" r:id="rId6"/>
    <p:sldId id="279" r:id="rId7"/>
    <p:sldId id="280" r:id="rId8"/>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9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4"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12"/>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cs-CZ" smtClean="0"/>
              <a:t>Kliknutím lze upravit styl.</a:t>
            </a:r>
            <a:endParaRPr lang="en-US" dirty="0"/>
          </a:p>
        </p:txBody>
      </p:sp>
      <p:sp>
        <p:nvSpPr>
          <p:cNvPr id="8" name="Date Placeholder 3"/>
          <p:cNvSpPr>
            <a:spLocks noGrp="1"/>
          </p:cNvSpPr>
          <p:nvPr>
            <p:ph type="dt" sz="half" idx="10"/>
          </p:nvPr>
        </p:nvSpPr>
        <p:spPr/>
        <p:txBody>
          <a:bodyPr/>
          <a:lstStyle>
            <a:lvl1pPr>
              <a:defRPr/>
            </a:lvl1pPr>
          </a:lstStyle>
          <a:p>
            <a:pPr>
              <a:defRPr/>
            </a:pPr>
            <a:fld id="{A1C1BEBF-FB13-42E7-AB0B-3CF66BE358C2}" type="datetimeFigureOut">
              <a:rPr lang="cs-CZ"/>
              <a:pPr>
                <a:defRPr/>
              </a:pPr>
              <a:t>24.9.2013</a:t>
            </a:fld>
            <a:endParaRPr lang="cs-CZ"/>
          </a:p>
        </p:txBody>
      </p:sp>
      <p:sp>
        <p:nvSpPr>
          <p:cNvPr id="9" name="Footer Placeholder 4"/>
          <p:cNvSpPr>
            <a:spLocks noGrp="1"/>
          </p:cNvSpPr>
          <p:nvPr>
            <p:ph type="ftr" sz="quarter" idx="11"/>
          </p:nvPr>
        </p:nvSpPr>
        <p:spPr/>
        <p:txBody>
          <a:bodyPr/>
          <a:lstStyle>
            <a:lvl1pPr>
              <a:defRPr/>
            </a:lvl1pPr>
          </a:lstStyle>
          <a:p>
            <a:pPr>
              <a:defRPr/>
            </a:pPr>
            <a:endParaRPr lang="cs-CZ"/>
          </a:p>
        </p:txBody>
      </p:sp>
      <p:sp>
        <p:nvSpPr>
          <p:cNvPr id="10" name="Slide Number Placeholder 5"/>
          <p:cNvSpPr>
            <a:spLocks noGrp="1"/>
          </p:cNvSpPr>
          <p:nvPr>
            <p:ph type="sldNum" sz="quarter" idx="12"/>
          </p:nvPr>
        </p:nvSpPr>
        <p:spPr/>
        <p:txBody>
          <a:bodyPr/>
          <a:lstStyle>
            <a:lvl1pPr>
              <a:defRPr/>
            </a:lvl1pPr>
          </a:lstStyle>
          <a:p>
            <a:pPr>
              <a:defRPr/>
            </a:pPr>
            <a:fld id="{E3CC0D59-652D-470F-9517-3D04B552F082}"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cs-CZ" smtClean="0"/>
              <a:t>Kliknutím lze upravit styl.</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4"/>
          </p:nvPr>
        </p:nvSpPr>
        <p:spPr/>
        <p:txBody>
          <a:bodyPr/>
          <a:lstStyle>
            <a:lvl1pPr>
              <a:defRPr/>
            </a:lvl1pPr>
          </a:lstStyle>
          <a:p>
            <a:pPr>
              <a:defRPr/>
            </a:pPr>
            <a:fld id="{76998A7F-1C4D-4A84-B423-C8B693F4529B}" type="datetimeFigureOut">
              <a:rPr lang="cs-CZ"/>
              <a:pPr>
                <a:defRPr/>
              </a:pPr>
              <a:t>24.9.2013</a:t>
            </a:fld>
            <a:endParaRPr lang="cs-CZ"/>
          </a:p>
        </p:txBody>
      </p:sp>
      <p:sp>
        <p:nvSpPr>
          <p:cNvPr id="5" name="Footer Placeholder 4"/>
          <p:cNvSpPr>
            <a:spLocks noGrp="1"/>
          </p:cNvSpPr>
          <p:nvPr>
            <p:ph type="ftr" sz="quarter" idx="15"/>
          </p:nvPr>
        </p:nvSpPr>
        <p:spPr/>
        <p:txBody>
          <a:bodyPr/>
          <a:lstStyle>
            <a:lvl1pPr>
              <a:defRPr/>
            </a:lvl1pPr>
          </a:lstStyle>
          <a:p>
            <a:pPr>
              <a:defRPr/>
            </a:pPr>
            <a:endParaRPr lang="cs-CZ"/>
          </a:p>
        </p:txBody>
      </p:sp>
      <p:sp>
        <p:nvSpPr>
          <p:cNvPr id="6" name="Slide Number Placeholder 5"/>
          <p:cNvSpPr>
            <a:spLocks noGrp="1"/>
          </p:cNvSpPr>
          <p:nvPr>
            <p:ph type="sldNum" sz="quarter" idx="16"/>
          </p:nvPr>
        </p:nvSpPr>
        <p:spPr/>
        <p:txBody>
          <a:bodyPr/>
          <a:lstStyle>
            <a:lvl1pPr>
              <a:defRPr/>
            </a:lvl1pPr>
          </a:lstStyle>
          <a:p>
            <a:pPr>
              <a:defRPr/>
            </a:pPr>
            <a:fld id="{2EDDD85E-06D9-40A3-B4CA-36AE6F0F3B8B}"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4"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8"/>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8" name="Date Placeholder 3"/>
          <p:cNvSpPr>
            <a:spLocks noGrp="1"/>
          </p:cNvSpPr>
          <p:nvPr>
            <p:ph type="dt" sz="half" idx="10"/>
          </p:nvPr>
        </p:nvSpPr>
        <p:spPr/>
        <p:txBody>
          <a:bodyPr/>
          <a:lstStyle>
            <a:lvl1pPr>
              <a:defRPr/>
            </a:lvl1pPr>
          </a:lstStyle>
          <a:p>
            <a:pPr>
              <a:defRPr/>
            </a:pPr>
            <a:fld id="{746A58F3-0C62-444E-85A6-FDF582ECB59A}" type="datetimeFigureOut">
              <a:rPr lang="cs-CZ"/>
              <a:pPr>
                <a:defRPr/>
              </a:pPr>
              <a:t>24.9.2013</a:t>
            </a:fld>
            <a:endParaRPr lang="cs-CZ"/>
          </a:p>
        </p:txBody>
      </p:sp>
      <p:sp>
        <p:nvSpPr>
          <p:cNvPr id="9" name="Footer Placeholder 4"/>
          <p:cNvSpPr>
            <a:spLocks noGrp="1"/>
          </p:cNvSpPr>
          <p:nvPr>
            <p:ph type="ftr" sz="quarter" idx="11"/>
          </p:nvPr>
        </p:nvSpPr>
        <p:spPr/>
        <p:txBody>
          <a:bodyPr/>
          <a:lstStyle>
            <a:lvl1pPr>
              <a:defRPr/>
            </a:lvl1pPr>
          </a:lstStyle>
          <a:p>
            <a:pPr>
              <a:defRPr/>
            </a:pPr>
            <a:endParaRPr lang="cs-CZ"/>
          </a:p>
        </p:txBody>
      </p:sp>
      <p:sp>
        <p:nvSpPr>
          <p:cNvPr id="10" name="Slide Number Placeholder 5"/>
          <p:cNvSpPr>
            <a:spLocks noGrp="1"/>
          </p:cNvSpPr>
          <p:nvPr>
            <p:ph type="sldNum" sz="quarter" idx="12"/>
          </p:nvPr>
        </p:nvSpPr>
        <p:spPr/>
        <p:txBody>
          <a:bodyPr/>
          <a:lstStyle>
            <a:lvl1pPr>
              <a:defRPr/>
            </a:lvl1pPr>
          </a:lstStyle>
          <a:p>
            <a:pPr>
              <a:defRPr/>
            </a:pPr>
            <a:fld id="{F0CA6958-0674-4BD3-84BA-8267DA09521E}"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cs-CZ" smtClean="0"/>
              <a:t>Kliknutím lze upravit styl.</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Date Placeholder 3"/>
          <p:cNvSpPr>
            <a:spLocks noGrp="1"/>
          </p:cNvSpPr>
          <p:nvPr>
            <p:ph type="dt" sz="half" idx="15"/>
          </p:nvPr>
        </p:nvSpPr>
        <p:spPr/>
        <p:txBody>
          <a:bodyPr/>
          <a:lstStyle>
            <a:lvl1pPr>
              <a:defRPr/>
            </a:lvl1pPr>
          </a:lstStyle>
          <a:p>
            <a:pPr>
              <a:defRPr/>
            </a:pPr>
            <a:fld id="{4F75EC3F-F569-4ADB-9BE5-EF68E7DC0E6C}" type="datetimeFigureOut">
              <a:rPr lang="cs-CZ"/>
              <a:pPr>
                <a:defRPr/>
              </a:pPr>
              <a:t>24.9.2013</a:t>
            </a:fld>
            <a:endParaRPr lang="cs-CZ"/>
          </a:p>
        </p:txBody>
      </p:sp>
      <p:sp>
        <p:nvSpPr>
          <p:cNvPr id="6" name="Footer Placeholder 4"/>
          <p:cNvSpPr>
            <a:spLocks noGrp="1"/>
          </p:cNvSpPr>
          <p:nvPr>
            <p:ph type="ftr" sz="quarter" idx="16"/>
          </p:nvPr>
        </p:nvSpPr>
        <p:spPr/>
        <p:txBody>
          <a:bodyPr/>
          <a:lstStyle>
            <a:lvl1pPr>
              <a:defRPr/>
            </a:lvl1pPr>
          </a:lstStyle>
          <a:p>
            <a:pPr>
              <a:defRPr/>
            </a:pPr>
            <a:endParaRPr lang="cs-CZ"/>
          </a:p>
        </p:txBody>
      </p:sp>
      <p:sp>
        <p:nvSpPr>
          <p:cNvPr id="7" name="Slide Number Placeholder 5"/>
          <p:cNvSpPr>
            <a:spLocks noGrp="1"/>
          </p:cNvSpPr>
          <p:nvPr>
            <p:ph type="sldNum" sz="quarter" idx="17"/>
          </p:nvPr>
        </p:nvSpPr>
        <p:spPr/>
        <p:txBody>
          <a:bodyPr/>
          <a:lstStyle>
            <a:lvl1pPr>
              <a:defRPr/>
            </a:lvl1pPr>
          </a:lstStyle>
          <a:p>
            <a:pPr>
              <a:defRPr/>
            </a:pPr>
            <a:fld id="{5DBE5943-2F6D-406C-BB6D-30AC728449B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0" name="Title 9"/>
          <p:cNvSpPr>
            <a:spLocks noGrp="1"/>
          </p:cNvSpPr>
          <p:nvPr>
            <p:ph type="title"/>
          </p:nvPr>
        </p:nvSpPr>
        <p:spPr/>
        <p:txBody>
          <a:bodyPr/>
          <a:lstStyle/>
          <a:p>
            <a:r>
              <a:rPr lang="cs-CZ" smtClean="0"/>
              <a:t>Kliknutím lze upravit styl.</a:t>
            </a:r>
            <a:endParaRPr lang="en-US" dirty="0"/>
          </a:p>
        </p:txBody>
      </p:sp>
      <p:sp>
        <p:nvSpPr>
          <p:cNvPr id="7" name="Date Placeholder 3"/>
          <p:cNvSpPr>
            <a:spLocks noGrp="1"/>
          </p:cNvSpPr>
          <p:nvPr>
            <p:ph type="dt" sz="half" idx="10"/>
          </p:nvPr>
        </p:nvSpPr>
        <p:spPr/>
        <p:txBody>
          <a:bodyPr/>
          <a:lstStyle>
            <a:lvl1pPr>
              <a:defRPr/>
            </a:lvl1pPr>
          </a:lstStyle>
          <a:p>
            <a:pPr>
              <a:defRPr/>
            </a:pPr>
            <a:fld id="{79F40D15-461F-4EFD-B4CC-6D79DFADFC4D}" type="datetimeFigureOut">
              <a:rPr lang="cs-CZ"/>
              <a:pPr>
                <a:defRPr/>
              </a:pPr>
              <a:t>24.9.2013</a:t>
            </a:fld>
            <a:endParaRPr lang="cs-CZ"/>
          </a:p>
        </p:txBody>
      </p:sp>
      <p:sp>
        <p:nvSpPr>
          <p:cNvPr id="8" name="Footer Placeholder 4"/>
          <p:cNvSpPr>
            <a:spLocks noGrp="1"/>
          </p:cNvSpPr>
          <p:nvPr>
            <p:ph type="ftr" sz="quarter" idx="11"/>
          </p:nvPr>
        </p:nvSpPr>
        <p:spPr/>
        <p:txBody>
          <a:bodyPr/>
          <a:lstStyle>
            <a:lvl1pPr>
              <a:defRPr/>
            </a:lvl1pPr>
          </a:lstStyle>
          <a:p>
            <a:pPr>
              <a:defRPr/>
            </a:pPr>
            <a:endParaRPr lang="cs-CZ"/>
          </a:p>
        </p:txBody>
      </p:sp>
      <p:sp>
        <p:nvSpPr>
          <p:cNvPr id="9" name="Slide Number Placeholder 5"/>
          <p:cNvSpPr>
            <a:spLocks noGrp="1"/>
          </p:cNvSpPr>
          <p:nvPr>
            <p:ph type="sldNum" sz="quarter" idx="12"/>
          </p:nvPr>
        </p:nvSpPr>
        <p:spPr/>
        <p:txBody>
          <a:bodyPr/>
          <a:lstStyle>
            <a:lvl1pPr>
              <a:defRPr/>
            </a:lvl1pPr>
          </a:lstStyle>
          <a:p>
            <a:pPr>
              <a:defRPr/>
            </a:pPr>
            <a:fld id="{B543469E-1A96-4AD2-95E2-609976DEEAB1}"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Date Placeholder 3"/>
          <p:cNvSpPr>
            <a:spLocks noGrp="1"/>
          </p:cNvSpPr>
          <p:nvPr>
            <p:ph type="dt" sz="half" idx="10"/>
          </p:nvPr>
        </p:nvSpPr>
        <p:spPr/>
        <p:txBody>
          <a:bodyPr/>
          <a:lstStyle>
            <a:lvl1pPr>
              <a:defRPr/>
            </a:lvl1pPr>
          </a:lstStyle>
          <a:p>
            <a:pPr>
              <a:defRPr/>
            </a:pPr>
            <a:fld id="{13472C9F-9208-4E48-80DD-D457B5E01144}" type="datetimeFigureOut">
              <a:rPr lang="cs-CZ"/>
              <a:pPr>
                <a:defRPr/>
              </a:pPr>
              <a:t>24.9.2013</a:t>
            </a:fld>
            <a:endParaRPr lang="cs-CZ"/>
          </a:p>
        </p:txBody>
      </p:sp>
      <p:sp>
        <p:nvSpPr>
          <p:cNvPr id="4" name="Footer Placeholder 4"/>
          <p:cNvSpPr>
            <a:spLocks noGrp="1"/>
          </p:cNvSpPr>
          <p:nvPr>
            <p:ph type="ftr" sz="quarter" idx="11"/>
          </p:nvPr>
        </p:nvSpPr>
        <p:spPr/>
        <p:txBody>
          <a:bodyPr/>
          <a:lstStyle>
            <a:lvl1pPr>
              <a:defRPr/>
            </a:lvl1pPr>
          </a:lstStyle>
          <a:p>
            <a:pPr>
              <a:defRPr/>
            </a:pPr>
            <a:endParaRPr lang="cs-CZ"/>
          </a:p>
        </p:txBody>
      </p:sp>
      <p:sp>
        <p:nvSpPr>
          <p:cNvPr id="5" name="Slide Number Placeholder 5"/>
          <p:cNvSpPr>
            <a:spLocks noGrp="1"/>
          </p:cNvSpPr>
          <p:nvPr>
            <p:ph type="sldNum" sz="quarter" idx="12"/>
          </p:nvPr>
        </p:nvSpPr>
        <p:spPr/>
        <p:txBody>
          <a:bodyPr/>
          <a:lstStyle>
            <a:lvl1pPr>
              <a:defRPr/>
            </a:lvl1pPr>
          </a:lstStyle>
          <a:p>
            <a:pPr>
              <a:defRPr/>
            </a:pPr>
            <a:fld id="{0FAAD200-427F-420A-A9D6-476DD5C828A1}"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CE1AA39-E275-469E-AB20-CB60125036CB}" type="datetimeFigureOut">
              <a:rPr lang="cs-CZ"/>
              <a:pPr>
                <a:defRPr/>
              </a:pPr>
              <a:t>24.9.2013</a:t>
            </a:fld>
            <a:endParaRPr lang="cs-CZ"/>
          </a:p>
        </p:txBody>
      </p:sp>
      <p:sp>
        <p:nvSpPr>
          <p:cNvPr id="3" name="Footer Placeholder 4"/>
          <p:cNvSpPr>
            <a:spLocks noGrp="1"/>
          </p:cNvSpPr>
          <p:nvPr>
            <p:ph type="ftr" sz="quarter" idx="11"/>
          </p:nvPr>
        </p:nvSpPr>
        <p:spPr/>
        <p:txBody>
          <a:bodyPr/>
          <a:lstStyle>
            <a:lvl1pPr>
              <a:defRPr/>
            </a:lvl1pPr>
          </a:lstStyle>
          <a:p>
            <a:pPr>
              <a:defRPr/>
            </a:pPr>
            <a:endParaRPr lang="cs-CZ"/>
          </a:p>
        </p:txBody>
      </p:sp>
      <p:sp>
        <p:nvSpPr>
          <p:cNvPr id="4" name="Slide Number Placeholder 5"/>
          <p:cNvSpPr>
            <a:spLocks noGrp="1"/>
          </p:cNvSpPr>
          <p:nvPr>
            <p:ph type="sldNum" sz="quarter" idx="12"/>
          </p:nvPr>
        </p:nvSpPr>
        <p:spPr/>
        <p:txBody>
          <a:bodyPr/>
          <a:lstStyle>
            <a:lvl1pPr>
              <a:defRPr/>
            </a:lvl1pPr>
          </a:lstStyle>
          <a:p>
            <a:pPr>
              <a:defRPr/>
            </a:pPr>
            <a:fld id="{7912509B-CB1F-4AE9-BE66-FACA3E96989F}"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cs-CZ" smtClean="0"/>
              <a:t>Kliknutím lze upravit styl.</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3"/>
          <p:cNvSpPr>
            <a:spLocks noGrp="1"/>
          </p:cNvSpPr>
          <p:nvPr>
            <p:ph type="dt" sz="half" idx="10"/>
          </p:nvPr>
        </p:nvSpPr>
        <p:spPr/>
        <p:txBody>
          <a:bodyPr/>
          <a:lstStyle>
            <a:lvl1pPr>
              <a:defRPr/>
            </a:lvl1pPr>
          </a:lstStyle>
          <a:p>
            <a:pPr>
              <a:defRPr/>
            </a:pPr>
            <a:fld id="{B2FB3345-05F8-4D4B-985C-2509F29391F8}" type="datetimeFigureOut">
              <a:rPr lang="cs-CZ"/>
              <a:pPr>
                <a:defRPr/>
              </a:pPr>
              <a:t>24.9.2013</a:t>
            </a:fld>
            <a:endParaRPr lang="cs-CZ"/>
          </a:p>
        </p:txBody>
      </p:sp>
      <p:sp>
        <p:nvSpPr>
          <p:cNvPr id="6" name="Footer Placeholder 4"/>
          <p:cNvSpPr>
            <a:spLocks noGrp="1"/>
          </p:cNvSpPr>
          <p:nvPr>
            <p:ph type="ftr" sz="quarter" idx="11"/>
          </p:nvPr>
        </p:nvSpPr>
        <p:spPr/>
        <p:txBody>
          <a:bodyPr/>
          <a:lstStyle>
            <a:lvl1pPr>
              <a:defRPr/>
            </a:lvl1pPr>
          </a:lstStyle>
          <a:p>
            <a:pPr>
              <a:defRPr/>
            </a:pPr>
            <a:endParaRPr lang="cs-CZ"/>
          </a:p>
        </p:txBody>
      </p:sp>
      <p:sp>
        <p:nvSpPr>
          <p:cNvPr id="7" name="Slide Number Placeholder 5"/>
          <p:cNvSpPr>
            <a:spLocks noGrp="1"/>
          </p:cNvSpPr>
          <p:nvPr>
            <p:ph type="sldNum" sz="quarter" idx="12"/>
          </p:nvPr>
        </p:nvSpPr>
        <p:spPr/>
        <p:txBody>
          <a:bodyPr/>
          <a:lstStyle>
            <a:lvl1pPr>
              <a:defRPr/>
            </a:lvl1pPr>
          </a:lstStyle>
          <a:p>
            <a:pPr>
              <a:defRPr/>
            </a:pPr>
            <a:fld id="{43285279-FC55-4CED-A8C8-5B00B0135D29}"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5"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ctangle 9"/>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cs-CZ" noProof="0" smtClean="0"/>
              <a:t>Kliknutím na ikonu přidáte obrázek.</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cs-CZ" smtClean="0"/>
              <a:t>Kliknutím lze upravit styl.</a:t>
            </a:r>
            <a:endParaRPr lang="en-US" dirty="0"/>
          </a:p>
        </p:txBody>
      </p:sp>
      <p:sp>
        <p:nvSpPr>
          <p:cNvPr id="9" name="Date Placeholder 4"/>
          <p:cNvSpPr>
            <a:spLocks noGrp="1"/>
          </p:cNvSpPr>
          <p:nvPr>
            <p:ph type="dt" sz="half" idx="10"/>
          </p:nvPr>
        </p:nvSpPr>
        <p:spPr/>
        <p:txBody>
          <a:bodyPr/>
          <a:lstStyle>
            <a:lvl1pPr>
              <a:defRPr/>
            </a:lvl1pPr>
          </a:lstStyle>
          <a:p>
            <a:pPr>
              <a:defRPr/>
            </a:pPr>
            <a:fld id="{B874D755-0ED2-4194-B8EF-5A87CBD26C5C}" type="datetimeFigureOut">
              <a:rPr lang="cs-CZ"/>
              <a:pPr>
                <a:defRPr/>
              </a:pPr>
              <a:t>24.9.2013</a:t>
            </a:fld>
            <a:endParaRPr lang="cs-CZ"/>
          </a:p>
        </p:txBody>
      </p:sp>
      <p:sp>
        <p:nvSpPr>
          <p:cNvPr id="10" name="Footer Placeholder 5"/>
          <p:cNvSpPr>
            <a:spLocks noGrp="1"/>
          </p:cNvSpPr>
          <p:nvPr>
            <p:ph type="ftr" sz="quarter" idx="11"/>
          </p:nvPr>
        </p:nvSpPr>
        <p:spPr/>
        <p:txBody>
          <a:bodyPr/>
          <a:lstStyle>
            <a:lvl1pPr>
              <a:defRPr/>
            </a:lvl1pPr>
          </a:lstStyle>
          <a:p>
            <a:pPr>
              <a:defRPr/>
            </a:pPr>
            <a:endParaRPr lang="cs-CZ"/>
          </a:p>
        </p:txBody>
      </p:sp>
      <p:sp>
        <p:nvSpPr>
          <p:cNvPr id="11" name="Slide Number Placeholder 6"/>
          <p:cNvSpPr>
            <a:spLocks noGrp="1"/>
          </p:cNvSpPr>
          <p:nvPr>
            <p:ph type="sldNum" sz="quarter" idx="12"/>
          </p:nvPr>
        </p:nvSpPr>
        <p:spPr/>
        <p:txBody>
          <a:bodyPr/>
          <a:lstStyle>
            <a:lvl1pPr>
              <a:defRPr/>
            </a:lvl1pPr>
          </a:lstStyle>
          <a:p>
            <a:pPr>
              <a:defRPr/>
            </a:pPr>
            <a:fld id="{926CE006-BB13-48D5-8CE2-28722553B51B}"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lvl1pPr>
              <a:defRPr/>
            </a:lvl1pPr>
          </a:lstStyle>
          <a:p>
            <a:pPr>
              <a:defRPr/>
            </a:pPr>
            <a:fld id="{B4D5D383-139A-481F-BE24-5B27ECCDACF3}" type="datetimeFigureOut">
              <a:rPr lang="cs-CZ"/>
              <a:pPr>
                <a:defRPr/>
              </a:pPr>
              <a:t>24.9.2013</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AB05BD18-C664-4A22-8FCA-CC356A8E07BC}"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cs-CZ" smtClean="0"/>
              <a:t>Kliknutím lze upravit styl.</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lvl1pPr>
              <a:defRPr/>
            </a:lvl1pPr>
          </a:lstStyle>
          <a:p>
            <a:pPr>
              <a:defRPr/>
            </a:pPr>
            <a:fld id="{E09F7D04-DCC8-4FE8-9EC7-6624CFCC1F8D}" type="datetimeFigureOut">
              <a:rPr lang="cs-CZ"/>
              <a:pPr>
                <a:defRPr/>
              </a:pPr>
              <a:t>24.9.2013</a:t>
            </a:fld>
            <a:endParaRPr lang="cs-CZ"/>
          </a:p>
        </p:txBody>
      </p:sp>
      <p:sp>
        <p:nvSpPr>
          <p:cNvPr id="5" name="Footer Placeholder 4"/>
          <p:cNvSpPr>
            <a:spLocks noGrp="1"/>
          </p:cNvSpPr>
          <p:nvPr>
            <p:ph type="ftr" sz="quarter" idx="11"/>
          </p:nvPr>
        </p:nvSpPr>
        <p:spPr/>
        <p:txBody>
          <a:bodyPr/>
          <a:lstStyle>
            <a:lvl1pPr>
              <a:defRPr/>
            </a:lvl1pPr>
          </a:lstStyle>
          <a:p>
            <a:pPr>
              <a:defRPr/>
            </a:pPr>
            <a:endParaRPr lang="cs-CZ"/>
          </a:p>
        </p:txBody>
      </p:sp>
      <p:sp>
        <p:nvSpPr>
          <p:cNvPr id="6" name="Slide Number Placeholder 5"/>
          <p:cNvSpPr>
            <a:spLocks noGrp="1"/>
          </p:cNvSpPr>
          <p:nvPr>
            <p:ph type="sldNum" sz="quarter" idx="12"/>
          </p:nvPr>
        </p:nvSpPr>
        <p:spPr/>
        <p:txBody>
          <a:bodyPr/>
          <a:lstStyle>
            <a:lvl1pPr>
              <a:defRPr/>
            </a:lvl1pPr>
          </a:lstStyle>
          <a:p>
            <a:pPr>
              <a:defRPr/>
            </a:pPr>
            <a:fld id="{6D5BD8CA-4ACA-4AF0-AAA3-CF416D456FD3}"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cs-CZ" smtClean="0"/>
              <a:t>Kliknutím lze upravit styl.</a:t>
            </a:r>
            <a:endParaRPr lang="en-US" dirty="0"/>
          </a:p>
        </p:txBody>
      </p:sp>
      <p:sp>
        <p:nvSpPr>
          <p:cNvPr id="1037" name="Text Placeholder 2"/>
          <p:cNvSpPr>
            <a:spLocks noGrp="1"/>
          </p:cNvSpPr>
          <p:nvPr>
            <p:ph type="body" idx="1"/>
          </p:nvPr>
        </p:nvSpPr>
        <p:spPr bwMode="auto">
          <a:xfrm>
            <a:off x="1143000" y="731838"/>
            <a:ext cx="6400800" cy="34750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fontAlgn="auto">
              <a:spcBef>
                <a:spcPts val="0"/>
              </a:spcBef>
              <a:spcAft>
                <a:spcPts val="0"/>
              </a:spcAft>
              <a:defRPr sz="1100" b="1" smtClean="0">
                <a:solidFill>
                  <a:schemeClr val="tx1">
                    <a:lumMod val="50000"/>
                    <a:lumOff val="50000"/>
                  </a:schemeClr>
                </a:solidFill>
                <a:latin typeface="+mn-lt"/>
              </a:defRPr>
            </a:lvl1pPr>
          </a:lstStyle>
          <a:p>
            <a:pPr>
              <a:defRPr/>
            </a:pPr>
            <a:fld id="{963EA906-EED3-45A9-BCC2-75989BF6BCD3}" type="datetimeFigureOut">
              <a:rPr lang="cs-CZ"/>
              <a:pPr>
                <a:defRPr/>
              </a:pPr>
              <a:t>24.9.2013</a:t>
            </a:fld>
            <a:endParaRPr lang="cs-CZ"/>
          </a:p>
        </p:txBody>
      </p:sp>
      <p:sp>
        <p:nvSpPr>
          <p:cNvPr id="5" name="Footer Placeholder 4"/>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fontAlgn="auto">
              <a:spcBef>
                <a:spcPts val="0"/>
              </a:spcBef>
              <a:spcAft>
                <a:spcPts val="0"/>
              </a:spcAft>
              <a:defRPr sz="1100" b="1">
                <a:solidFill>
                  <a:schemeClr val="tx1">
                    <a:lumMod val="50000"/>
                    <a:lumOff val="50000"/>
                  </a:schemeClr>
                </a:solidFill>
                <a:latin typeface="+mn-lt"/>
              </a:defRPr>
            </a:lvl1pPr>
          </a:lstStyle>
          <a:p>
            <a:pPr>
              <a:defRPr/>
            </a:pPr>
            <a:endParaRPr lang="cs-CZ"/>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fontAlgn="auto">
              <a:spcBef>
                <a:spcPts val="0"/>
              </a:spcBef>
              <a:spcAft>
                <a:spcPts val="0"/>
              </a:spcAft>
              <a:defRPr sz="1200" b="1" smtClean="0">
                <a:solidFill>
                  <a:schemeClr val="tx1">
                    <a:lumMod val="50000"/>
                    <a:lumOff val="50000"/>
                  </a:schemeClr>
                </a:solidFill>
                <a:latin typeface="+mn-lt"/>
              </a:defRPr>
            </a:lvl1pPr>
          </a:lstStyle>
          <a:p>
            <a:pPr>
              <a:defRPr/>
            </a:pPr>
            <a:fld id="{ED6236E1-7916-434D-A7B6-B8DCACD4769F}"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744" r:id="rId1"/>
    <p:sldLayoutId id="2147483743" r:id="rId2"/>
    <p:sldLayoutId id="2147483745" r:id="rId3"/>
    <p:sldLayoutId id="2147483742" r:id="rId4"/>
    <p:sldLayoutId id="2147483741" r:id="rId5"/>
    <p:sldLayoutId id="2147483740" r:id="rId6"/>
    <p:sldLayoutId id="2147483739" r:id="rId7"/>
    <p:sldLayoutId id="2147483738" r:id="rId8"/>
    <p:sldLayoutId id="2147483746" r:id="rId9"/>
    <p:sldLayoutId id="2147483737" r:id="rId10"/>
    <p:sldLayoutId id="2147483736" r:id="rId11"/>
  </p:sldLayoutIdLst>
  <p:timing>
    <p:tnLst>
      <p:par>
        <p:cTn id="1" dur="indefinite" restart="never" nodeType="tmRoot"/>
      </p:par>
    </p:tnLst>
  </p:timing>
  <p:txStyles>
    <p:titleStyle>
      <a:lvl1pPr marL="319088" indent="-319088" algn="r" rtl="0" fontAlgn="base">
        <a:spcBef>
          <a:spcPct val="0"/>
        </a:spcBef>
        <a:spcAft>
          <a:spcPct val="0"/>
        </a:spcAft>
        <a:buClr>
          <a:srgbClr val="C3260C"/>
        </a:buClr>
        <a:buSzPct val="128000"/>
        <a:buFont typeface="Georgia"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fontAlgn="base">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2pPr>
      <a:lvl3pPr marL="319088" indent="-319088" algn="r" rtl="0" fontAlgn="base">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3pPr>
      <a:lvl4pPr marL="319088" indent="-319088" algn="r" rtl="0" fontAlgn="base">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4pPr>
      <a:lvl5pPr marL="319088" indent="-319088" algn="r" rtl="0" fontAlgn="base">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fontAlgn="base">
        <a:spcBef>
          <a:spcPct val="20000"/>
        </a:spcBef>
        <a:spcAft>
          <a:spcPts val="300"/>
        </a:spcAft>
        <a:buClr>
          <a:srgbClr val="C3260C"/>
        </a:buClr>
        <a:buSzPct val="130000"/>
        <a:buFont typeface="Georgia" pitchFamily="18" charset="0"/>
        <a:buChar char="*"/>
        <a:defRPr sz="2200" kern="1200">
          <a:solidFill>
            <a:srgbClr val="404040"/>
          </a:solidFill>
          <a:latin typeface="+mn-lt"/>
          <a:ea typeface="+mn-ea"/>
          <a:cs typeface="+mn-cs"/>
        </a:defRPr>
      </a:lvl1pPr>
      <a:lvl2pPr marL="547688" indent="-182563" algn="l" rtl="0" fontAlgn="base">
        <a:spcBef>
          <a:spcPct val="20000"/>
        </a:spcBef>
        <a:spcAft>
          <a:spcPts val="300"/>
        </a:spcAft>
        <a:buClr>
          <a:srgbClr val="C3260C"/>
        </a:buClr>
        <a:buSzPct val="130000"/>
        <a:buFont typeface="Georgia" pitchFamily="18" charset="0"/>
        <a:buChar char="*"/>
        <a:defRPr sz="2000" kern="1200">
          <a:solidFill>
            <a:srgbClr val="404040"/>
          </a:solidFill>
          <a:latin typeface="+mn-lt"/>
          <a:ea typeface="+mn-ea"/>
          <a:cs typeface="+mn-cs"/>
        </a:defRPr>
      </a:lvl2pPr>
      <a:lvl3pPr marL="822325" indent="-182563" algn="l" rtl="0" fontAlgn="base">
        <a:spcBef>
          <a:spcPct val="20000"/>
        </a:spcBef>
        <a:spcAft>
          <a:spcPts val="300"/>
        </a:spcAft>
        <a:buClr>
          <a:srgbClr val="C3260C"/>
        </a:buClr>
        <a:buSzPct val="130000"/>
        <a:buFont typeface="Georgia" pitchFamily="18" charset="0"/>
        <a:buChar char="*"/>
        <a:defRPr kern="1200">
          <a:solidFill>
            <a:srgbClr val="404040"/>
          </a:solidFill>
          <a:latin typeface="+mn-lt"/>
          <a:ea typeface="+mn-ea"/>
          <a:cs typeface="+mn-cs"/>
        </a:defRPr>
      </a:lvl3pPr>
      <a:lvl4pPr marL="1096963" indent="-182563" algn="l" rtl="0" fontAlgn="base">
        <a:spcBef>
          <a:spcPct val="20000"/>
        </a:spcBef>
        <a:spcAft>
          <a:spcPts val="300"/>
        </a:spcAft>
        <a:buClr>
          <a:srgbClr val="C3260C"/>
        </a:buClr>
        <a:buSzPct val="130000"/>
        <a:buFont typeface="Georgia" pitchFamily="18" charset="0"/>
        <a:buChar char="*"/>
        <a:defRPr sz="1600" kern="1200">
          <a:solidFill>
            <a:srgbClr val="404040"/>
          </a:solidFill>
          <a:latin typeface="+mn-lt"/>
          <a:ea typeface="+mn-ea"/>
          <a:cs typeface="+mn-cs"/>
        </a:defRPr>
      </a:lvl4pPr>
      <a:lvl5pPr marL="1389063" indent="-182563" algn="l" rtl="0" fontAlgn="base">
        <a:spcBef>
          <a:spcPct val="20000"/>
        </a:spcBef>
        <a:spcAft>
          <a:spcPts val="300"/>
        </a:spcAft>
        <a:buClr>
          <a:srgbClr val="C3260C"/>
        </a:buClr>
        <a:buSzPct val="130000"/>
        <a:buFont typeface="Georgia"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cs.wikipedia.org/wiki/Soubor:Violin-Viola.jp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p:cNvSpPr/>
          <p:nvPr/>
        </p:nvSpPr>
        <p:spPr>
          <a:xfrm>
            <a:off x="323850" y="1125538"/>
            <a:ext cx="8424863" cy="5230812"/>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lgn="ctr" fontAlgn="auto">
              <a:spcBef>
                <a:spcPts val="0"/>
              </a:spcBef>
              <a:spcAft>
                <a:spcPts val="0"/>
              </a:spcAft>
              <a:defRPr/>
            </a:pPr>
            <a:r>
              <a:rPr lang="cs-CZ" b="1" dirty="0">
                <a:solidFill>
                  <a:schemeClr val="accent4">
                    <a:lumMod val="50000"/>
                  </a:schemeClr>
                </a:solidFill>
              </a:rPr>
              <a:t>ZÁKLADNÍ ŠKOLA SLOVAN, KROMĚŘÍŽ, PŘÍSPĚVKOVÁ ORGANIZACE</a:t>
            </a:r>
          </a:p>
          <a:p>
            <a:pPr algn="ctr" fontAlgn="auto">
              <a:spcBef>
                <a:spcPts val="0"/>
              </a:spcBef>
              <a:spcAft>
                <a:spcPts val="0"/>
              </a:spcAft>
              <a:defRPr/>
            </a:pPr>
            <a:r>
              <a:rPr lang="cs-CZ" b="1" dirty="0">
                <a:solidFill>
                  <a:schemeClr val="accent4">
                    <a:lumMod val="50000"/>
                  </a:schemeClr>
                </a:solidFill>
              </a:rPr>
              <a:t>ZEYEROVA 3354, 767 01 KROMĚŘÍŽ</a:t>
            </a:r>
          </a:p>
          <a:p>
            <a:pPr algn="ctr" fontAlgn="auto">
              <a:spcBef>
                <a:spcPts val="0"/>
              </a:spcBef>
              <a:spcAft>
                <a:spcPts val="0"/>
              </a:spcAft>
              <a:defRPr/>
            </a:pPr>
            <a:endParaRPr lang="cs-CZ" b="1" dirty="0">
              <a:solidFill>
                <a:schemeClr val="accent4">
                  <a:lumMod val="50000"/>
                </a:schemeClr>
              </a:solidFill>
            </a:endParaRPr>
          </a:p>
          <a:p>
            <a:pPr algn="ctr" fontAlgn="auto">
              <a:spcBef>
                <a:spcPts val="0"/>
              </a:spcBef>
              <a:spcAft>
                <a:spcPts val="0"/>
              </a:spcAft>
              <a:defRPr/>
            </a:pPr>
            <a:r>
              <a:rPr lang="cs-CZ" b="1" dirty="0">
                <a:solidFill>
                  <a:schemeClr val="accent4">
                    <a:lumMod val="50000"/>
                  </a:schemeClr>
                </a:solidFill>
              </a:rPr>
              <a:t>projekt v rámci vzdělávacího programu</a:t>
            </a:r>
          </a:p>
          <a:p>
            <a:pPr algn="ctr" fontAlgn="auto">
              <a:spcBef>
                <a:spcPts val="0"/>
              </a:spcBef>
              <a:spcAft>
                <a:spcPts val="0"/>
              </a:spcAft>
              <a:defRPr/>
            </a:pPr>
            <a:r>
              <a:rPr lang="cs-CZ" b="1" dirty="0">
                <a:solidFill>
                  <a:schemeClr val="accent4">
                    <a:lumMod val="50000"/>
                  </a:schemeClr>
                </a:solidFill>
              </a:rPr>
              <a:t>VZDĚLÁNÍ PRO KONKURENCESCHOPNOST</a:t>
            </a:r>
          </a:p>
          <a:p>
            <a:pPr fontAlgn="auto">
              <a:spcBef>
                <a:spcPts val="0"/>
              </a:spcBef>
              <a:spcAft>
                <a:spcPts val="0"/>
              </a:spcAft>
              <a:defRPr/>
            </a:pPr>
            <a:endParaRPr lang="cs-CZ" b="1" dirty="0">
              <a:solidFill>
                <a:schemeClr val="accent4">
                  <a:lumMod val="50000"/>
                </a:schemeClr>
              </a:solidFill>
            </a:endParaRPr>
          </a:p>
          <a:p>
            <a:pPr algn="ctr" fontAlgn="auto">
              <a:spcBef>
                <a:spcPts val="0"/>
              </a:spcBef>
              <a:spcAft>
                <a:spcPts val="0"/>
              </a:spcAft>
              <a:defRPr/>
            </a:pPr>
            <a:r>
              <a:rPr lang="cs-CZ" b="1" dirty="0">
                <a:solidFill>
                  <a:schemeClr val="accent4">
                    <a:lumMod val="50000"/>
                  </a:schemeClr>
                </a:solidFill>
              </a:rPr>
              <a:t>ŠABLONA ČÍSLO: III/2</a:t>
            </a:r>
          </a:p>
          <a:p>
            <a:pPr algn="ctr" fontAlgn="auto">
              <a:spcBef>
                <a:spcPts val="0"/>
              </a:spcBef>
              <a:spcAft>
                <a:spcPts val="0"/>
              </a:spcAft>
              <a:defRPr/>
            </a:pPr>
            <a:r>
              <a:rPr lang="cs-CZ" b="1" dirty="0">
                <a:solidFill>
                  <a:schemeClr val="accent4">
                    <a:lumMod val="50000"/>
                  </a:schemeClr>
                </a:solidFill>
              </a:rPr>
              <a:t>NÁZEV:  INOVACE A ZKVALITNĚNÍ VÝUKY PROSTŘEDNICTVÍM ICT</a:t>
            </a:r>
          </a:p>
          <a:p>
            <a:pPr fontAlgn="auto">
              <a:spcBef>
                <a:spcPts val="0"/>
              </a:spcBef>
              <a:spcAft>
                <a:spcPts val="0"/>
              </a:spcAft>
              <a:defRPr/>
            </a:pPr>
            <a:endParaRPr lang="cs-CZ" b="1" dirty="0">
              <a:solidFill>
                <a:schemeClr val="accent4">
                  <a:lumMod val="50000"/>
                </a:schemeClr>
              </a:solidFill>
            </a:endParaRPr>
          </a:p>
          <a:p>
            <a:pPr fontAlgn="auto">
              <a:spcBef>
                <a:spcPts val="0"/>
              </a:spcBef>
              <a:spcAft>
                <a:spcPts val="0"/>
              </a:spcAft>
              <a:defRPr/>
            </a:pPr>
            <a:endParaRPr lang="cs-CZ" b="1" dirty="0">
              <a:solidFill>
                <a:schemeClr val="accent4">
                  <a:lumMod val="50000"/>
                </a:schemeClr>
              </a:solidFill>
            </a:endParaRPr>
          </a:p>
          <a:p>
            <a:pPr fontAlgn="auto">
              <a:spcBef>
                <a:spcPts val="0"/>
              </a:spcBef>
              <a:spcAft>
                <a:spcPts val="0"/>
              </a:spcAft>
              <a:defRPr/>
            </a:pPr>
            <a:r>
              <a:rPr lang="cs-CZ" b="1" dirty="0">
                <a:solidFill>
                  <a:schemeClr val="accent4">
                    <a:lumMod val="50000"/>
                  </a:schemeClr>
                </a:solidFill>
              </a:rPr>
              <a:t>PŘEDMĚT: Hudební výchova</a:t>
            </a:r>
          </a:p>
          <a:p>
            <a:pPr fontAlgn="auto">
              <a:spcBef>
                <a:spcPts val="0"/>
              </a:spcBef>
              <a:spcAft>
                <a:spcPts val="0"/>
              </a:spcAft>
              <a:defRPr/>
            </a:pPr>
            <a:r>
              <a:rPr lang="cs-CZ" b="1" dirty="0">
                <a:solidFill>
                  <a:schemeClr val="accent4">
                    <a:lumMod val="50000"/>
                  </a:schemeClr>
                </a:solidFill>
              </a:rPr>
              <a:t>ROČNÍK: 6. – 9.</a:t>
            </a:r>
          </a:p>
          <a:p>
            <a:pPr fontAlgn="auto">
              <a:spcBef>
                <a:spcPts val="0"/>
              </a:spcBef>
              <a:spcAft>
                <a:spcPts val="0"/>
              </a:spcAft>
              <a:defRPr/>
            </a:pPr>
            <a:r>
              <a:rPr lang="cs-CZ" b="1" dirty="0">
                <a:solidFill>
                  <a:schemeClr val="accent4">
                    <a:lumMod val="50000"/>
                  </a:schemeClr>
                </a:solidFill>
              </a:rPr>
              <a:t>TÉMA: Hudební nástroje - hoboj</a:t>
            </a:r>
          </a:p>
          <a:p>
            <a:pPr fontAlgn="auto">
              <a:spcBef>
                <a:spcPts val="0"/>
              </a:spcBef>
              <a:spcAft>
                <a:spcPts val="0"/>
              </a:spcAft>
              <a:defRPr/>
            </a:pPr>
            <a:r>
              <a:rPr lang="cs-CZ" b="1" dirty="0">
                <a:solidFill>
                  <a:schemeClr val="accent4">
                    <a:lumMod val="50000"/>
                  </a:schemeClr>
                </a:solidFill>
              </a:rPr>
              <a:t>AUTOR: Dušan Okénka</a:t>
            </a:r>
          </a:p>
          <a:p>
            <a:pPr fontAlgn="auto">
              <a:spcBef>
                <a:spcPts val="0"/>
              </a:spcBef>
              <a:spcAft>
                <a:spcPts val="0"/>
              </a:spcAft>
              <a:defRPr/>
            </a:pPr>
            <a:r>
              <a:rPr lang="cs-CZ" b="1" dirty="0">
                <a:solidFill>
                  <a:schemeClr val="accent4">
                    <a:lumMod val="50000"/>
                  </a:schemeClr>
                </a:solidFill>
              </a:rPr>
              <a:t>DATUM VYTVOŘENÍ: 1.11.2011</a:t>
            </a:r>
          </a:p>
          <a:p>
            <a:pPr fontAlgn="auto">
              <a:spcBef>
                <a:spcPts val="0"/>
              </a:spcBef>
              <a:spcAft>
                <a:spcPts val="0"/>
              </a:spcAft>
              <a:defRPr/>
            </a:pPr>
            <a:endParaRPr lang="cs-CZ" dirty="0">
              <a:solidFill>
                <a:schemeClr val="bg1"/>
              </a:solidFill>
            </a:endParaRPr>
          </a:p>
          <a:p>
            <a:pPr fontAlgn="auto">
              <a:spcBef>
                <a:spcPts val="0"/>
              </a:spcBef>
              <a:spcAft>
                <a:spcPts val="0"/>
              </a:spcAft>
              <a:defRPr/>
            </a:pPr>
            <a:endParaRPr lang="cs-CZ" dirty="0">
              <a:solidFill>
                <a:schemeClr val="bg1"/>
              </a:solidFill>
            </a:endParaRPr>
          </a:p>
          <a:p>
            <a:pPr algn="ctr" fontAlgn="auto">
              <a:spcBef>
                <a:spcPts val="0"/>
              </a:spcBef>
              <a:spcAft>
                <a:spcPts val="0"/>
              </a:spcAft>
              <a:defRPr/>
            </a:pPr>
            <a:r>
              <a:rPr lang="cs-CZ" sz="2800" b="1" dirty="0">
                <a:solidFill>
                  <a:srgbClr val="FF0000"/>
                </a:solidFill>
              </a:rPr>
              <a:t>VY_32_INOVACE_06_DO</a:t>
            </a:r>
            <a:endParaRPr lang="cs-CZ" sz="2800" b="1" dirty="0">
              <a:solidFill>
                <a:srgbClr val="FF0000"/>
              </a:solidFill>
            </a:endParaRPr>
          </a:p>
        </p:txBody>
      </p:sp>
      <p:pic>
        <p:nvPicPr>
          <p:cNvPr id="13317" name="Picture 5" descr="logolinki_bar-"/>
          <p:cNvPicPr>
            <a:picLocks noChangeAspect="1" noChangeArrowheads="1"/>
          </p:cNvPicPr>
          <p:nvPr/>
        </p:nvPicPr>
        <p:blipFill>
          <a:blip r:embed="rId2"/>
          <a:srcRect/>
          <a:stretch>
            <a:fillRect/>
          </a:stretch>
        </p:blipFill>
        <p:spPr bwMode="auto">
          <a:xfrm>
            <a:off x="2627313" y="0"/>
            <a:ext cx="3673475" cy="1050925"/>
          </a:xfrm>
          <a:prstGeom prst="rect">
            <a:avLst/>
          </a:prstGeom>
          <a:noFill/>
        </p:spPr>
      </p:pic>
    </p:spTree>
  </p:cSld>
  <p:clrMapOvr>
    <a:masterClrMapping/>
  </p:clrMapOvr>
  <p:transition spd="slow">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67544" y="404664"/>
            <a:ext cx="8229600" cy="1219200"/>
          </a:xfrm>
        </p:spPr>
        <p:style>
          <a:lnRef idx="1">
            <a:schemeClr val="accent4"/>
          </a:lnRef>
          <a:fillRef idx="3">
            <a:schemeClr val="accent4"/>
          </a:fillRef>
          <a:effectRef idx="2">
            <a:schemeClr val="accent4"/>
          </a:effectRef>
          <a:fontRef idx="minor">
            <a:schemeClr val="lt1"/>
          </a:fontRef>
        </p:style>
        <p:txBody>
          <a:bodyPr>
            <a:normAutofit/>
          </a:bodyPr>
          <a:lstStyle/>
          <a:p>
            <a:pPr marL="320040" indent="-320040" algn="ctr" fontAlgn="auto">
              <a:spcAft>
                <a:spcPts val="0"/>
              </a:spcAft>
              <a:buClr>
                <a:schemeClr val="accent6">
                  <a:lumMod val="75000"/>
                </a:schemeClr>
              </a:buClr>
              <a:defRPr/>
            </a:pPr>
            <a:r>
              <a:rPr lang="cs-CZ" sz="5400" dirty="0" smtClean="0">
                <a:solidFill>
                  <a:schemeClr val="bg1"/>
                </a:solidFill>
              </a:rPr>
              <a:t>ANOTACE</a:t>
            </a:r>
            <a:endParaRPr lang="cs-CZ" sz="5400" dirty="0">
              <a:solidFill>
                <a:schemeClr val="bg1"/>
              </a:solidFill>
            </a:endParaRPr>
          </a:p>
        </p:txBody>
      </p:sp>
      <p:sp>
        <p:nvSpPr>
          <p:cNvPr id="2" name="Zástupný symbol pro obsah 1"/>
          <p:cNvSpPr>
            <a:spLocks noGrp="1"/>
          </p:cNvSpPr>
          <p:nvPr>
            <p:ph sz="quarter" idx="13"/>
          </p:nvPr>
        </p:nvSpPr>
        <p:spPr>
          <a:xfrm>
            <a:off x="430213" y="2060575"/>
            <a:ext cx="8229600" cy="1800225"/>
          </a:xfrm>
        </p:spPr>
        <p:style>
          <a:lnRef idx="1">
            <a:schemeClr val="accent4"/>
          </a:lnRef>
          <a:fillRef idx="2">
            <a:schemeClr val="accent4"/>
          </a:fillRef>
          <a:effectRef idx="1">
            <a:schemeClr val="accent4"/>
          </a:effectRef>
          <a:fontRef idx="minor">
            <a:schemeClr val="dk1"/>
          </a:fontRef>
        </p:style>
        <p:txBody>
          <a:bodyPr rtlCol="0">
            <a:normAutofit fontScale="77500" lnSpcReduction="20000"/>
          </a:bodyPr>
          <a:lstStyle/>
          <a:p>
            <a:pPr indent="-182880" fontAlgn="auto">
              <a:buClrTx/>
              <a:defRPr/>
            </a:pPr>
            <a:r>
              <a:rPr lang="cs-CZ" dirty="0" smtClean="0"/>
              <a:t>PREZENTACE VYTVOŘENA JAKO DOPLNĚNÍ UČIVA OSMÉHO ROČNÍKU HUDEBNÍ NÁSTROJE – </a:t>
            </a:r>
            <a:r>
              <a:rPr lang="cs-CZ" b="1" dirty="0" smtClean="0"/>
              <a:t>HOBOJ</a:t>
            </a:r>
          </a:p>
          <a:p>
            <a:pPr indent="-182880" fontAlgn="auto">
              <a:buClrTx/>
              <a:defRPr/>
            </a:pPr>
            <a:r>
              <a:rPr lang="cs-CZ" dirty="0" smtClean="0"/>
              <a:t>V RÁMCI PREZENTACE MAJÍ ŽÁCI MOŽNOST SEZNÁMIT SE S </a:t>
            </a:r>
          </a:p>
          <a:p>
            <a:pPr marL="514350" indent="-514350" fontAlgn="auto">
              <a:buClrTx/>
              <a:buFont typeface="+mj-lt"/>
              <a:buAutoNum type="arabicPeriod"/>
              <a:defRPr/>
            </a:pPr>
            <a:r>
              <a:rPr lang="cs-CZ" dirty="0" smtClean="0"/>
              <a:t>CHARAKTERISTIKOU TOHOTO NÁSTROJE</a:t>
            </a:r>
          </a:p>
          <a:p>
            <a:pPr marL="514350" indent="-514350" fontAlgn="auto">
              <a:buClrTx/>
              <a:buFont typeface="+mj-lt"/>
              <a:buAutoNum type="arabicPeriod"/>
              <a:defRPr/>
            </a:pPr>
            <a:r>
              <a:rPr lang="cs-CZ" dirty="0" smtClean="0"/>
              <a:t>ZVUKEM A BARVOU TÓNU</a:t>
            </a:r>
          </a:p>
          <a:p>
            <a:pPr marL="514350" indent="-514350" fontAlgn="auto">
              <a:buClrTx/>
              <a:buFont typeface="+mj-lt"/>
              <a:buAutoNum type="arabicPeriod"/>
              <a:defRPr/>
            </a:pPr>
            <a:r>
              <a:rPr lang="cs-CZ" dirty="0" smtClean="0"/>
              <a:t>FUNKCÍ V KOMORNÍCH SESKUPENÍCH A SYMFONICKÉM ORCHESTRU</a:t>
            </a:r>
          </a:p>
          <a:p>
            <a:pPr marL="514350" indent="-514350" fontAlgn="auto">
              <a:buClrTx/>
              <a:buFont typeface="+mj-lt"/>
              <a:buAutoNum type="arabicPeriod"/>
              <a:defRPr/>
            </a:pPr>
            <a:endParaRPr lang="cs-CZ" dirty="0" smtClean="0"/>
          </a:p>
          <a:p>
            <a:pPr marL="514350" indent="-514350" fontAlgn="auto">
              <a:buClrTx/>
              <a:buFont typeface="+mj-lt"/>
              <a:buAutoNum type="arabicPeriod"/>
              <a:defRPr/>
            </a:pPr>
            <a:endParaRPr lang="cs-CZ" dirty="0" smtClean="0"/>
          </a:p>
          <a:p>
            <a:pPr marL="514350" indent="-514350" fontAlgn="auto">
              <a:buClrTx/>
              <a:buFont typeface="+mj-lt"/>
              <a:buAutoNum type="arabicPeriod"/>
              <a:defRPr/>
            </a:pPr>
            <a:endParaRPr lang="cs-CZ" dirty="0" smtClean="0"/>
          </a:p>
          <a:p>
            <a:pPr marL="514350" indent="-514350" fontAlgn="auto">
              <a:buClrTx/>
              <a:buFont typeface="+mj-lt"/>
              <a:buAutoNum type="arabicPeriod"/>
              <a:defRPr/>
            </a:pPr>
            <a:endParaRPr lang="cs-CZ" dirty="0"/>
          </a:p>
        </p:txBody>
      </p:sp>
      <p:sp>
        <p:nvSpPr>
          <p:cNvPr id="4" name="Zástupný symbol pro obsah 1"/>
          <p:cNvSpPr>
            <a:spLocks noGrp="1"/>
          </p:cNvSpPr>
          <p:nvPr/>
        </p:nvSpPr>
        <p:spPr>
          <a:xfrm>
            <a:off x="428625" y="4221163"/>
            <a:ext cx="8229600" cy="2303462"/>
          </a:xfrm>
          <a:prstGeom prst="rect">
            <a:avLst/>
          </a:prstGeom>
        </p:spPr>
        <p:style>
          <a:lnRef idx="1">
            <a:schemeClr val="accent4"/>
          </a:lnRef>
          <a:fillRef idx="2">
            <a:schemeClr val="accent4"/>
          </a:fillRef>
          <a:effectRef idx="1">
            <a:schemeClr val="accent4"/>
          </a:effectRef>
          <a:fontRef idx="minor">
            <a:schemeClr val="dk1"/>
          </a:fontRef>
        </p:style>
        <p:txBody>
          <a:bodyPr>
            <a:normAutofit fontScale="85000" lnSpcReduction="10000"/>
          </a:bodyPr>
          <a:lstStyle>
            <a:lvl1pPr marL="274320" indent="-274320" algn="l" rtl="0" eaLnBrk="1" latinLnBrk="0" hangingPunct="1">
              <a:spcBef>
                <a:spcPts val="600"/>
              </a:spcBef>
              <a:buClr>
                <a:schemeClr val="accent2"/>
              </a:buClr>
              <a:buSzPct val="85000"/>
              <a:buFont typeface="Wingdings 2"/>
              <a:buChar char=""/>
              <a:defRPr kumimoji="0" sz="2600" kern="1200">
                <a:solidFill>
                  <a:schemeClr val="dk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dk1"/>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dk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dk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dk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dk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dk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dk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dk1"/>
                </a:solidFill>
                <a:latin typeface="+mn-lt"/>
                <a:ea typeface="+mn-ea"/>
                <a:cs typeface="+mn-cs"/>
              </a:defRPr>
            </a:lvl9pPr>
          </a:lstStyle>
          <a:p>
            <a:pPr marL="0" indent="0" fontAlgn="auto">
              <a:spcAft>
                <a:spcPts val="0"/>
              </a:spcAft>
              <a:buClrTx/>
              <a:buFont typeface="Wingdings 2"/>
              <a:buNone/>
              <a:defRPr/>
            </a:pPr>
            <a:r>
              <a:rPr lang="cs-CZ" dirty="0"/>
              <a:t>Pilotáž: Prezentace pilotována ve třídách II. stupně, ale je možné ji využít jako doplnění učiva i ve vyšších ročnících I. stupně ZŠ. Základní seznámení s hudebními nástroji je vždy vhodné doplnit ukázkou konkrétního nástroje, ne vždy je to ale možné a k tomuto účelu poslouží právě prezentace. Textové informace je možné zestručnit v návaznosti na věkovou skupinu žáků. Doporučuji doplnit </a:t>
            </a:r>
            <a:r>
              <a:rPr lang="cs-CZ" dirty="0" err="1"/>
              <a:t>audioukázkou</a:t>
            </a:r>
            <a:r>
              <a:rPr lang="cs-CZ" dirty="0"/>
              <a:t>.</a:t>
            </a:r>
          </a:p>
          <a:p>
            <a:pPr marL="0" indent="0" fontAlgn="auto">
              <a:spcAft>
                <a:spcPts val="0"/>
              </a:spcAft>
              <a:buClrTx/>
              <a:buFont typeface="Wingdings 2"/>
              <a:buNone/>
              <a:defRPr/>
            </a:pPr>
            <a:endParaRPr lang="cs-CZ" dirty="0" smtClean="0"/>
          </a:p>
          <a:p>
            <a:pPr marL="514350" indent="-514350" fontAlgn="auto">
              <a:spcAft>
                <a:spcPts val="0"/>
              </a:spcAft>
              <a:buClrTx/>
              <a:buFont typeface="+mj-lt"/>
              <a:buAutoNum type="arabicPeriod"/>
              <a:defRPr/>
            </a:pPr>
            <a:endParaRPr lang="cs-CZ" dirty="0" smtClean="0"/>
          </a:p>
          <a:p>
            <a:pPr marL="514350" indent="-514350" fontAlgn="auto">
              <a:spcAft>
                <a:spcPts val="0"/>
              </a:spcAft>
              <a:buClrTx/>
              <a:buFont typeface="+mj-lt"/>
              <a:buAutoNum type="arabicPeriod"/>
              <a:defRPr/>
            </a:pPr>
            <a:endParaRPr lang="cs-CZ" dirty="0" smtClean="0"/>
          </a:p>
          <a:p>
            <a:pPr marL="514350" indent="-514350" fontAlgn="auto">
              <a:spcAft>
                <a:spcPts val="0"/>
              </a:spcAft>
              <a:buClrTx/>
              <a:buFont typeface="+mj-lt"/>
              <a:buAutoNum type="arabicPeriod"/>
              <a:defRPr/>
            </a:pPr>
            <a:endParaRPr lang="cs-CZ" dirty="0"/>
          </a:p>
        </p:txBody>
      </p:sp>
    </p:spTree>
  </p:cSld>
  <p:clrMapOvr>
    <a:masterClrMapping/>
  </p:clrMapOvr>
  <p:transition spd="slow">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dnadpis 1"/>
          <p:cNvSpPr>
            <a:spLocks noGrp="1"/>
          </p:cNvSpPr>
          <p:nvPr>
            <p:ph sz="quarter" idx="13"/>
          </p:nvPr>
        </p:nvSpPr>
        <p:spPr>
          <a:xfrm>
            <a:off x="684213" y="1704975"/>
            <a:ext cx="4535487" cy="4895850"/>
          </a:xfrm>
        </p:spPr>
        <p:style>
          <a:lnRef idx="1">
            <a:schemeClr val="accent4"/>
          </a:lnRef>
          <a:fillRef idx="2">
            <a:schemeClr val="accent4"/>
          </a:fillRef>
          <a:effectRef idx="1">
            <a:schemeClr val="accent4"/>
          </a:effectRef>
          <a:fontRef idx="minor">
            <a:schemeClr val="dk1"/>
          </a:fontRef>
        </p:style>
        <p:txBody>
          <a:bodyPr rtlCol="0">
            <a:normAutofit fontScale="92500" lnSpcReduction="10000"/>
          </a:bodyPr>
          <a:lstStyle/>
          <a:p>
            <a:pPr indent="-182880" fontAlgn="auto">
              <a:buClr>
                <a:schemeClr val="accent6">
                  <a:lumMod val="75000"/>
                </a:schemeClr>
              </a:buClr>
              <a:defRPr/>
            </a:pPr>
            <a:r>
              <a:rPr lang="cs-CZ" sz="3200" b="1" dirty="0"/>
              <a:t>Hoboj</a:t>
            </a:r>
            <a:r>
              <a:rPr lang="cs-CZ" sz="3200" dirty="0"/>
              <a:t> (z francouzského </a:t>
            </a:r>
            <a:r>
              <a:rPr lang="cs-CZ" sz="3200" i="1" dirty="0" err="1"/>
              <a:t>hautbois</a:t>
            </a:r>
            <a:r>
              <a:rPr lang="cs-CZ" sz="3200" dirty="0"/>
              <a:t> – „vysoké dřevo“) je </a:t>
            </a:r>
            <a:r>
              <a:rPr lang="cs-CZ" sz="3200" dirty="0" err="1"/>
              <a:t>dvojplátkový</a:t>
            </a:r>
            <a:r>
              <a:rPr lang="cs-CZ" sz="3200" dirty="0"/>
              <a:t> dechový nástroj laděný in C. Má široké uplatnění v klasické hudbě – je součástí symfonických i komorních orchestrů a mnoha dechových komorních souborů.</a:t>
            </a:r>
          </a:p>
        </p:txBody>
      </p:sp>
      <p:pic>
        <p:nvPicPr>
          <p:cNvPr id="3074" name="Picture 2"/>
          <p:cNvPicPr>
            <a:picLocks noChangeAspect="1" noChangeArrowheads="1"/>
          </p:cNvPicPr>
          <p:nvPr/>
        </p:nvPicPr>
        <p:blipFill>
          <a:blip r:embed="rId2" cstate="print">
            <a:extLst>
              <a:ext uri="{28A0092B-C50C-407E-A947-70E740481C1C}"/>
            </a:extLst>
          </a:blip>
          <a:stretch>
            <a:fillRect/>
          </a:stretch>
        </p:blipFill>
        <p:spPr bwMode="auto">
          <a:xfrm>
            <a:off x="6660232" y="400287"/>
            <a:ext cx="642425" cy="6201193"/>
          </a:xfrm>
          <a:prstGeom prst="rect">
            <a:avLst/>
          </a:prstGeom>
          <a:ln>
            <a:noFill/>
          </a:ln>
          <a:effectLst>
            <a:softEdge rad="112500"/>
          </a:effectLst>
        </p:spPr>
        <p:style>
          <a:lnRef idx="2">
            <a:schemeClr val="accent4"/>
          </a:lnRef>
          <a:fillRef idx="1">
            <a:schemeClr val="lt1"/>
          </a:fillRef>
          <a:effectRef idx="0">
            <a:schemeClr val="accent4"/>
          </a:effectRef>
          <a:fontRef idx="minor">
            <a:schemeClr val="dk1"/>
          </a:fontRef>
        </p:style>
      </p:pic>
      <p:sp>
        <p:nvSpPr>
          <p:cNvPr id="5" name="Nadpis 2"/>
          <p:cNvSpPr txBox="1">
            <a:spLocks/>
          </p:cNvSpPr>
          <p:nvPr/>
        </p:nvSpPr>
        <p:spPr>
          <a:xfrm>
            <a:off x="2483768" y="400287"/>
            <a:ext cx="3672408" cy="1027139"/>
          </a:xfrm>
          <a:prstGeom prst="rect">
            <a:avLst/>
          </a:prstGeom>
        </p:spPr>
        <p:style>
          <a:lnRef idx="1">
            <a:schemeClr val="accent4"/>
          </a:lnRef>
          <a:fillRef idx="3">
            <a:schemeClr val="accent4"/>
          </a:fillRef>
          <a:effectRef idx="2">
            <a:schemeClr val="accent4"/>
          </a:effectRef>
          <a:fontRef idx="minor">
            <a:schemeClr val="lt1"/>
          </a:fontRef>
        </p:style>
        <p:txBody>
          <a:bodyPr anchor="b">
            <a:normAutofit/>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chemeClr val="lt1"/>
                </a:solidFill>
                <a:effectLst>
                  <a:innerShdw blurRad="50800" dist="25400" dir="13500000">
                    <a:prstClr val="black">
                      <a:alpha val="70000"/>
                    </a:prstClr>
                  </a:innerShdw>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spcAft>
                <a:spcPts val="0"/>
              </a:spcAft>
              <a:defRPr/>
            </a:pPr>
            <a:r>
              <a:rPr lang="cs-CZ" sz="5400" b="1" smtClean="0">
                <a:solidFill>
                  <a:schemeClr val="bg1"/>
                </a:solidFill>
              </a:rPr>
              <a:t>Hoboj</a:t>
            </a:r>
            <a:endParaRPr lang="cs-CZ" sz="5400" b="1">
              <a:solidFill>
                <a:schemeClr val="bg1"/>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Nadpis 2"/>
          <p:cNvSpPr>
            <a:spLocks noGrp="1"/>
          </p:cNvSpPr>
          <p:nvPr>
            <p:ph type="title"/>
          </p:nvPr>
        </p:nvSpPr>
        <p:spPr>
          <a:xfrm>
            <a:off x="179512" y="332656"/>
            <a:ext cx="5112568" cy="1000905"/>
          </a:xfrm>
        </p:spPr>
        <p:style>
          <a:lnRef idx="1">
            <a:schemeClr val="accent4"/>
          </a:lnRef>
          <a:fillRef idx="3">
            <a:schemeClr val="accent4"/>
          </a:fillRef>
          <a:effectRef idx="2">
            <a:schemeClr val="accent4"/>
          </a:effectRef>
          <a:fontRef idx="minor">
            <a:schemeClr val="lt1"/>
          </a:fontRef>
        </p:style>
        <p:txBody>
          <a:bodyPr>
            <a:normAutofit/>
          </a:bodyPr>
          <a:lstStyle/>
          <a:p>
            <a:pPr marL="320040" indent="-320040" algn="ctr" fontAlgn="auto">
              <a:spcAft>
                <a:spcPts val="0"/>
              </a:spcAft>
              <a:buClr>
                <a:schemeClr val="accent6">
                  <a:lumMod val="75000"/>
                </a:schemeClr>
              </a:buClr>
              <a:defRPr/>
            </a:pPr>
            <a:r>
              <a:rPr lang="cs-CZ" sz="5400" dirty="0" smtClean="0">
                <a:solidFill>
                  <a:schemeClr val="bg1"/>
                </a:solidFill>
              </a:rPr>
              <a:t>Popis a stavba</a:t>
            </a:r>
            <a:endParaRPr lang="cs-CZ" sz="5400" dirty="0">
              <a:solidFill>
                <a:schemeClr val="bg1"/>
              </a:solidFill>
            </a:endParaRPr>
          </a:p>
        </p:txBody>
      </p:sp>
      <p:pic>
        <p:nvPicPr>
          <p:cNvPr id="4" name="Zástupný symbol pro obsah 3">
            <a:hlinkClick r:id="rId2"/>
          </p:cNvPr>
          <p:cNvPicPr>
            <a:picLocks noGrp="1"/>
          </p:cNvPicPr>
          <p:nvPr>
            <p:ph sz="quarter" idx="13"/>
          </p:nvPr>
        </p:nvPicPr>
        <p:blipFill>
          <a:blip r:embed="rId3">
            <a:extLst>
              <a:ext uri="{28A0092B-C50C-407E-A947-70E740481C1C}"/>
            </a:extLst>
          </a:blip>
          <a:stretch>
            <a:fillRect/>
          </a:stretch>
        </p:blipFill>
        <p:spPr>
          <a:xfrm>
            <a:off x="5004048" y="1124744"/>
            <a:ext cx="3985595" cy="2592288"/>
          </a:xfrm>
          <a:ln>
            <a:noFill/>
          </a:ln>
          <a:effectLst>
            <a:softEdge rad="112500"/>
          </a:effectLst>
        </p:spPr>
        <p:style>
          <a:lnRef idx="2">
            <a:schemeClr val="accent4"/>
          </a:lnRef>
          <a:fillRef idx="1">
            <a:schemeClr val="lt1"/>
          </a:fillRef>
          <a:effectRef idx="0">
            <a:schemeClr val="accent4"/>
          </a:effectRef>
          <a:fontRef idx="minor">
            <a:schemeClr val="dk1"/>
          </a:fontRef>
        </p:style>
      </p:pic>
      <p:sp>
        <p:nvSpPr>
          <p:cNvPr id="6" name="Zástupný symbol pro obsah 1"/>
          <p:cNvSpPr txBox="1">
            <a:spLocks/>
          </p:cNvSpPr>
          <p:nvPr/>
        </p:nvSpPr>
        <p:spPr>
          <a:xfrm>
            <a:off x="393700" y="3860800"/>
            <a:ext cx="8229600" cy="2520950"/>
          </a:xfrm>
          <a:prstGeom prst="rect">
            <a:avLst/>
          </a:prstGeom>
        </p:spPr>
        <p:style>
          <a:lnRef idx="1">
            <a:schemeClr val="accent4"/>
          </a:lnRef>
          <a:fillRef idx="2">
            <a:schemeClr val="accent4"/>
          </a:fillRef>
          <a:effectRef idx="1">
            <a:schemeClr val="accent4"/>
          </a:effectRef>
          <a:fontRef idx="minor">
            <a:schemeClr val="dk1"/>
          </a:fontRef>
        </p:style>
        <p:txBody>
          <a:bodyPr>
            <a:normAutofit fontScale="40000" lnSpcReduction="20000"/>
          </a:bodyPr>
          <a:lstStyle>
            <a:lvl1pPr marL="274320" indent="-274320" algn="l" rtl="0" eaLnBrk="1" latinLnBrk="0" hangingPunct="1">
              <a:spcBef>
                <a:spcPts val="600"/>
              </a:spcBef>
              <a:buClr>
                <a:schemeClr val="accent2"/>
              </a:buClr>
              <a:buSzPct val="85000"/>
              <a:buFont typeface="Wingdings 2"/>
              <a:buChar char=""/>
              <a:defRPr kumimoji="0" sz="2600" kern="1200">
                <a:solidFill>
                  <a:schemeClr val="dk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dk1"/>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dk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dk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dk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dk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dk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dk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dk1"/>
                </a:solidFill>
                <a:latin typeface="+mn-lt"/>
                <a:ea typeface="+mn-ea"/>
                <a:cs typeface="+mn-cs"/>
              </a:defRPr>
            </a:lvl9pPr>
          </a:lstStyle>
          <a:p>
            <a:pPr algn="ctr" fontAlgn="auto">
              <a:spcAft>
                <a:spcPts val="0"/>
              </a:spcAft>
              <a:buFont typeface="Wingdings 2"/>
              <a:buNone/>
              <a:defRPr/>
            </a:pPr>
            <a:r>
              <a:rPr lang="cs-CZ" sz="5900" dirty="0"/>
              <a:t>Moderní hoboje se nejčastěji vyrábějí z </a:t>
            </a:r>
            <a:r>
              <a:rPr lang="cs-CZ" sz="5900" dirty="0" err="1"/>
              <a:t>grenadilly</a:t>
            </a:r>
            <a:r>
              <a:rPr lang="cs-CZ" sz="5900" dirty="0"/>
              <a:t> (typ afrického tropického dřeva), přičemž některé nástroje jsou tvořeny i z jiných druhů dřev, např. palisandru. Hoboj nemá hubičku jako klarinet nebo saxofon, místo ní má tzv. strojek. Tvoří jej dvojice úzkých plátků ze zdřevnatělé </a:t>
            </a:r>
            <a:r>
              <a:rPr lang="cs-CZ" sz="5900" dirty="0" err="1"/>
              <a:t>trstě</a:t>
            </a:r>
            <a:r>
              <a:rPr lang="cs-CZ" sz="5900" dirty="0"/>
              <a:t> </a:t>
            </a:r>
            <a:r>
              <a:rPr lang="cs-CZ" sz="5900" dirty="0" smtClean="0"/>
              <a:t>rákosovité, </a:t>
            </a:r>
            <a:r>
              <a:rPr lang="cs-CZ" sz="5900" dirty="0"/>
              <a:t>které jsou připevněny na kovové rource a narážejí o sebe volnými konci. Vespod je utěsněn korkem a nasazen na </a:t>
            </a:r>
            <a:r>
              <a:rPr lang="cs-CZ" sz="5900" dirty="0" smtClean="0"/>
              <a:t>nástroj</a:t>
            </a:r>
            <a:r>
              <a:rPr lang="cs-CZ" sz="5900" dirty="0"/>
              <a:t>.</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2"/>
          <p:cNvSpPr>
            <a:spLocks noGrp="1"/>
          </p:cNvSpPr>
          <p:nvPr>
            <p:ph type="title"/>
          </p:nvPr>
        </p:nvSpPr>
        <p:spPr>
          <a:xfrm>
            <a:off x="323528" y="2615987"/>
            <a:ext cx="4248472" cy="1008112"/>
          </a:xfrm>
        </p:spPr>
        <p:style>
          <a:lnRef idx="1">
            <a:schemeClr val="accent4"/>
          </a:lnRef>
          <a:fillRef idx="3">
            <a:schemeClr val="accent4"/>
          </a:fillRef>
          <a:effectRef idx="2">
            <a:schemeClr val="accent4"/>
          </a:effectRef>
          <a:fontRef idx="minor">
            <a:schemeClr val="lt1"/>
          </a:fontRef>
        </p:style>
        <p:txBody>
          <a:bodyPr>
            <a:normAutofit/>
          </a:bodyPr>
          <a:lstStyle/>
          <a:p>
            <a:pPr marL="320040" indent="-320040" algn="ctr" fontAlgn="auto">
              <a:spcAft>
                <a:spcPts val="0"/>
              </a:spcAft>
              <a:buClr>
                <a:schemeClr val="accent6">
                  <a:lumMod val="75000"/>
                </a:schemeClr>
              </a:buClr>
              <a:defRPr/>
            </a:pPr>
            <a:r>
              <a:rPr lang="cs-CZ" sz="5400" dirty="0" smtClean="0">
                <a:solidFill>
                  <a:schemeClr val="bg1"/>
                </a:solidFill>
              </a:rPr>
              <a:t>Historie</a:t>
            </a:r>
            <a:endParaRPr lang="cs-CZ" sz="5400" dirty="0">
              <a:solidFill>
                <a:schemeClr val="bg1"/>
              </a:solidFill>
            </a:endParaRPr>
          </a:p>
        </p:txBody>
      </p:sp>
      <p:sp>
        <p:nvSpPr>
          <p:cNvPr id="2" name="Zástupný symbol pro obsah 1"/>
          <p:cNvSpPr>
            <a:spLocks noGrp="1"/>
          </p:cNvSpPr>
          <p:nvPr>
            <p:ph sz="quarter" idx="13"/>
          </p:nvPr>
        </p:nvSpPr>
        <p:spPr>
          <a:xfrm>
            <a:off x="323850" y="4005263"/>
            <a:ext cx="8229600" cy="2519362"/>
          </a:xfrm>
        </p:spPr>
        <p:style>
          <a:lnRef idx="1">
            <a:schemeClr val="accent4"/>
          </a:lnRef>
          <a:fillRef idx="2">
            <a:schemeClr val="accent4"/>
          </a:fillRef>
          <a:effectRef idx="1">
            <a:schemeClr val="accent4"/>
          </a:effectRef>
          <a:fontRef idx="minor">
            <a:schemeClr val="dk1"/>
          </a:fontRef>
        </p:style>
        <p:txBody>
          <a:bodyPr rtlCol="0">
            <a:normAutofit fontScale="47500" lnSpcReduction="20000"/>
          </a:bodyPr>
          <a:lstStyle/>
          <a:p>
            <a:pPr indent="-182880" algn="ctr" fontAlgn="auto">
              <a:buClr>
                <a:schemeClr val="accent6">
                  <a:lumMod val="75000"/>
                </a:schemeClr>
              </a:buClr>
              <a:buFont typeface="Georgia" pitchFamily="18" charset="0"/>
              <a:buNone/>
              <a:defRPr/>
            </a:pPr>
            <a:r>
              <a:rPr lang="cs-CZ" sz="4400" dirty="0" smtClean="0"/>
              <a:t>Nástroje </a:t>
            </a:r>
            <a:r>
              <a:rPr lang="cs-CZ" sz="4400" dirty="0"/>
              <a:t>příbuzné dnešnímu hoboji se používaly již ve starém Egyptě a Přední Asii, odkud se dostaly do Řecka (</a:t>
            </a:r>
            <a:r>
              <a:rPr lang="cs-CZ" sz="4400" i="1" dirty="0"/>
              <a:t>aulos</a:t>
            </a:r>
            <a:r>
              <a:rPr lang="cs-CZ" sz="4400" dirty="0"/>
              <a:t>) a Říma (</a:t>
            </a:r>
            <a:r>
              <a:rPr lang="cs-CZ" sz="4400" i="1" dirty="0" err="1"/>
              <a:t>tibia</a:t>
            </a:r>
            <a:r>
              <a:rPr lang="cs-CZ" sz="4400" dirty="0"/>
              <a:t>). Po pádu Římské říše Evropa znovu objevila tento nástroj díky stykům s arabskými zeměmi. Přímým předchůdcem hoboje je středověká šalmaj, její nevýhodou bylo, že se celý strojek vkládal do úst, čímž se výrazně snížila možnost ovlivňovat dynamiku. První nástroj, který je možné označit za hoboj, byl sestrojen v 17. století; na rozdíl od šalmaje bylo možné rty ovlivňovat tvorbu tónu</a:t>
            </a:r>
            <a:r>
              <a:rPr lang="cs-CZ" sz="4400" dirty="0" smtClean="0"/>
              <a:t>.</a:t>
            </a:r>
            <a:endParaRPr lang="cs-CZ" sz="4400" dirty="0"/>
          </a:p>
        </p:txBody>
      </p:sp>
      <p:pic>
        <p:nvPicPr>
          <p:cNvPr id="3" name="Obrázek 2"/>
          <p:cNvPicPr>
            <a:picLocks noChangeAspect="1"/>
          </p:cNvPicPr>
          <p:nvPr/>
        </p:nvPicPr>
        <p:blipFill>
          <a:blip r:embed="rId2" cstate="print">
            <a:extLst>
              <a:ext uri="{28A0092B-C50C-407E-A947-70E740481C1C}"/>
            </a:extLst>
          </a:blip>
          <a:stretch>
            <a:fillRect/>
          </a:stretch>
        </p:blipFill>
        <p:spPr>
          <a:xfrm>
            <a:off x="4261042" y="25903"/>
            <a:ext cx="4865148" cy="3475105"/>
          </a:xfrm>
          <a:prstGeom prst="rect">
            <a:avLst/>
          </a:prstGeom>
          <a:ln>
            <a:noFill/>
          </a:ln>
          <a:effectLst>
            <a:softEdge rad="112500"/>
          </a:effec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2"/>
          <p:cNvSpPr>
            <a:spLocks noGrp="1"/>
          </p:cNvSpPr>
          <p:nvPr>
            <p:ph type="title"/>
          </p:nvPr>
        </p:nvSpPr>
        <p:spPr>
          <a:xfrm>
            <a:off x="1691680" y="404664"/>
            <a:ext cx="6048672" cy="1584176"/>
          </a:xfrm>
        </p:spPr>
        <p:style>
          <a:lnRef idx="1">
            <a:schemeClr val="accent4"/>
          </a:lnRef>
          <a:fillRef idx="3">
            <a:schemeClr val="accent4"/>
          </a:fillRef>
          <a:effectRef idx="2">
            <a:schemeClr val="accent4"/>
          </a:effectRef>
          <a:fontRef idx="minor">
            <a:schemeClr val="lt1"/>
          </a:fontRef>
        </p:style>
        <p:txBody>
          <a:bodyPr>
            <a:normAutofit fontScale="90000"/>
          </a:bodyPr>
          <a:lstStyle/>
          <a:p>
            <a:pPr marL="320040" indent="-320040" algn="ctr" fontAlgn="auto">
              <a:spcAft>
                <a:spcPts val="0"/>
              </a:spcAft>
              <a:buClr>
                <a:schemeClr val="accent6">
                  <a:lumMod val="75000"/>
                </a:schemeClr>
              </a:buClr>
              <a:defRPr/>
            </a:pPr>
            <a:r>
              <a:rPr lang="cs-CZ" sz="5400" dirty="0" smtClean="0">
                <a:solidFill>
                  <a:schemeClr val="bg1"/>
                </a:solidFill>
              </a:rPr>
              <a:t>Orchestrální hudba</a:t>
            </a:r>
            <a:endParaRPr lang="cs-CZ" sz="5400" dirty="0">
              <a:solidFill>
                <a:schemeClr val="bg1"/>
              </a:solidFill>
            </a:endParaRPr>
          </a:p>
        </p:txBody>
      </p:sp>
      <p:sp>
        <p:nvSpPr>
          <p:cNvPr id="2" name="Zástupný symbol pro obsah 1"/>
          <p:cNvSpPr>
            <a:spLocks noGrp="1"/>
          </p:cNvSpPr>
          <p:nvPr>
            <p:ph sz="quarter" idx="13"/>
          </p:nvPr>
        </p:nvSpPr>
        <p:spPr>
          <a:xfrm>
            <a:off x="433388" y="2205038"/>
            <a:ext cx="8229600" cy="4392612"/>
          </a:xfrm>
        </p:spPr>
        <p:style>
          <a:lnRef idx="1">
            <a:schemeClr val="accent4"/>
          </a:lnRef>
          <a:fillRef idx="2">
            <a:schemeClr val="accent4"/>
          </a:fillRef>
          <a:effectRef idx="1">
            <a:schemeClr val="accent4"/>
          </a:effectRef>
          <a:fontRef idx="minor">
            <a:schemeClr val="dk1"/>
          </a:fontRef>
        </p:style>
        <p:txBody>
          <a:bodyPr rtlCol="0">
            <a:normAutofit fontScale="92500"/>
          </a:bodyPr>
          <a:lstStyle/>
          <a:p>
            <a:pPr marL="0" indent="0" fontAlgn="auto">
              <a:buClr>
                <a:schemeClr val="accent6">
                  <a:lumMod val="75000"/>
                </a:schemeClr>
              </a:buClr>
              <a:buFont typeface="Georgia" pitchFamily="18" charset="0"/>
              <a:buNone/>
              <a:defRPr/>
            </a:pPr>
            <a:r>
              <a:rPr lang="cs-CZ" sz="2800" dirty="0" smtClean="0"/>
              <a:t>Na </a:t>
            </a:r>
            <a:r>
              <a:rPr lang="cs-CZ" sz="2800" dirty="0"/>
              <a:t>hoboj je obecně složitější vytvořit kvalitní tón než například na klarinet nebo příčnou flétnu. V porovnání s těmito nástroji má hoboj také pronikavější </a:t>
            </a:r>
            <a:r>
              <a:rPr lang="cs-CZ" sz="2800" dirty="0" smtClean="0"/>
              <a:t>zvuk. </a:t>
            </a:r>
            <a:r>
              <a:rPr lang="cs-CZ" sz="2800" dirty="0"/>
              <a:t>Pokud není v orchestru přítomen klavír nebo jiný klávesový nástroj, ostatní nástroje se ladí podle hoboje, protože jeho ladění je nejstálejší a nejodolnější vůči výkyvům teploty a vlhkosti vzduchu</a:t>
            </a:r>
            <a:r>
              <a:rPr lang="cs-CZ" sz="2800" dirty="0" smtClean="0"/>
              <a:t>.</a:t>
            </a:r>
          </a:p>
          <a:p>
            <a:pPr marL="0" indent="0" fontAlgn="auto">
              <a:buClr>
                <a:schemeClr val="accent6">
                  <a:lumMod val="75000"/>
                </a:schemeClr>
              </a:buClr>
              <a:buFont typeface="Georgia" pitchFamily="18" charset="0"/>
              <a:buNone/>
              <a:defRPr/>
            </a:pPr>
            <a:r>
              <a:rPr lang="cs-CZ" sz="2800" b="1" dirty="0"/>
              <a:t>Wolfgang Amadeus Mozart</a:t>
            </a:r>
            <a:r>
              <a:rPr lang="cs-CZ" sz="2800" dirty="0"/>
              <a:t>: Hobojový koncert C dur, Kvartet F </a:t>
            </a:r>
            <a:r>
              <a:rPr lang="cs-CZ" sz="2800" dirty="0" smtClean="0"/>
              <a:t>dur</a:t>
            </a:r>
          </a:p>
          <a:p>
            <a:pPr marL="0" indent="0" fontAlgn="auto">
              <a:buClr>
                <a:schemeClr val="accent6">
                  <a:lumMod val="75000"/>
                </a:schemeClr>
              </a:buClr>
              <a:buFont typeface="Georgia" pitchFamily="18" charset="0"/>
              <a:buNone/>
              <a:defRPr/>
            </a:pPr>
            <a:r>
              <a:rPr lang="cs-CZ" sz="2800" b="1" dirty="0"/>
              <a:t>Antonio </a:t>
            </a:r>
            <a:r>
              <a:rPr lang="cs-CZ" sz="2800" b="1" dirty="0" err="1"/>
              <a:t>Vivaldi</a:t>
            </a:r>
            <a:r>
              <a:rPr lang="cs-CZ" sz="2800" dirty="0"/>
              <a:t>: Hobojové koncerty</a:t>
            </a:r>
            <a:endParaRPr lang="cs-CZ" sz="2800" dirty="0" smtClean="0"/>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467544" y="692696"/>
            <a:ext cx="8229600" cy="684312"/>
          </a:xfrm>
        </p:spPr>
        <p:style>
          <a:lnRef idx="1">
            <a:schemeClr val="accent4"/>
          </a:lnRef>
          <a:fillRef idx="2">
            <a:schemeClr val="accent4"/>
          </a:fillRef>
          <a:effectRef idx="1">
            <a:schemeClr val="accent4"/>
          </a:effectRef>
          <a:fontRef idx="minor">
            <a:schemeClr val="dk1"/>
          </a:fontRef>
        </p:style>
        <p:txBody>
          <a:bodyPr>
            <a:normAutofit fontScale="90000"/>
          </a:bodyPr>
          <a:lstStyle/>
          <a:p>
            <a:pPr marL="320040" indent="-320040" algn="ctr" fontAlgn="auto">
              <a:spcAft>
                <a:spcPts val="0"/>
              </a:spcAft>
              <a:buClr>
                <a:schemeClr val="accent6">
                  <a:lumMod val="75000"/>
                </a:schemeClr>
              </a:buClr>
              <a:defRPr/>
            </a:pPr>
            <a:r>
              <a:rPr lang="cs-CZ" sz="4000" dirty="0"/>
              <a:t>CITACE: OBRÁZKY, </a:t>
            </a:r>
            <a:r>
              <a:rPr lang="cs-CZ" sz="4000" dirty="0" smtClean="0"/>
              <a:t>FOTOGRAFIE</a:t>
            </a:r>
            <a:endParaRPr lang="cs-CZ" sz="4000" dirty="0"/>
          </a:p>
        </p:txBody>
      </p:sp>
      <p:sp>
        <p:nvSpPr>
          <p:cNvPr id="4" name="Zástupný symbol pro obsah 3"/>
          <p:cNvSpPr>
            <a:spLocks noGrp="1"/>
          </p:cNvSpPr>
          <p:nvPr>
            <p:ph sz="quarter" idx="13"/>
          </p:nvPr>
        </p:nvSpPr>
        <p:spPr>
          <a:xfrm>
            <a:off x="323850" y="1773238"/>
            <a:ext cx="8424863" cy="1727200"/>
          </a:xfrm>
        </p:spPr>
        <p:style>
          <a:lnRef idx="1">
            <a:schemeClr val="accent4"/>
          </a:lnRef>
          <a:fillRef idx="2">
            <a:schemeClr val="accent4"/>
          </a:fillRef>
          <a:effectRef idx="1">
            <a:schemeClr val="accent4"/>
          </a:effectRef>
          <a:fontRef idx="minor">
            <a:schemeClr val="dk1"/>
          </a:fontRef>
        </p:style>
        <p:txBody>
          <a:bodyPr rtlCol="0">
            <a:normAutofit/>
          </a:bodyPr>
          <a:lstStyle/>
          <a:p>
            <a:pPr marL="0" indent="0" fontAlgn="auto">
              <a:buClrTx/>
              <a:buFont typeface="Georgia" pitchFamily="18" charset="0"/>
              <a:buNone/>
              <a:defRPr/>
            </a:pPr>
            <a:r>
              <a:rPr lang="cs-CZ" sz="2800" dirty="0">
                <a:solidFill>
                  <a:schemeClr val="tx1"/>
                </a:solidFill>
              </a:rPr>
              <a:t>Obrázky a fotografie – kliparty </a:t>
            </a:r>
            <a:r>
              <a:rPr lang="cs-CZ" sz="2800" dirty="0" err="1">
                <a:solidFill>
                  <a:schemeClr val="tx1"/>
                </a:solidFill>
              </a:rPr>
              <a:t>office</a:t>
            </a:r>
            <a:r>
              <a:rPr lang="cs-CZ" sz="2800" dirty="0">
                <a:solidFill>
                  <a:schemeClr val="tx1"/>
                </a:solidFill>
              </a:rPr>
              <a:t>- www.office.com</a:t>
            </a:r>
          </a:p>
        </p:txBody>
      </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Aerodynamika">
  <a:themeElements>
    <a:clrScheme name="Aerodynamika">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Aerodynamika">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erodynamika">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351</TotalTime>
  <Words>390</Words>
  <Application>Microsoft Office PowerPoint</Application>
  <PresentationFormat>Předvádění na obrazovce (4:3)</PresentationFormat>
  <Paragraphs>35</Paragraphs>
  <Slides>7</Slides>
  <Notes>0</Notes>
  <HiddenSlides>0</HiddenSlides>
  <MMClips>0</MMClips>
  <ScaleCrop>false</ScaleCrop>
  <HeadingPairs>
    <vt:vector size="6" baseType="variant">
      <vt:variant>
        <vt:lpstr>Použitá písma</vt:lpstr>
      </vt:variant>
      <vt:variant>
        <vt:i4>5</vt:i4>
      </vt:variant>
      <vt:variant>
        <vt:lpstr>Šablona návrhu</vt:lpstr>
      </vt:variant>
      <vt:variant>
        <vt:i4>4</vt:i4>
      </vt:variant>
      <vt:variant>
        <vt:lpstr>Nadpisy snímků</vt:lpstr>
      </vt:variant>
      <vt:variant>
        <vt:i4>7</vt:i4>
      </vt:variant>
    </vt:vector>
  </HeadingPairs>
  <TitlesOfParts>
    <vt:vector size="16" baseType="lpstr">
      <vt:lpstr>Trebuchet MS</vt:lpstr>
      <vt:lpstr>Arial</vt:lpstr>
      <vt:lpstr>Georgia</vt:lpstr>
      <vt:lpstr>Calibri</vt:lpstr>
      <vt:lpstr>Wingdings 2</vt:lpstr>
      <vt:lpstr>Aerodynamika</vt:lpstr>
      <vt:lpstr>Aerodynamika</vt:lpstr>
      <vt:lpstr>Aerodynamika</vt:lpstr>
      <vt:lpstr>Aerodynamika</vt:lpstr>
      <vt:lpstr>Snímek 1</vt:lpstr>
      <vt:lpstr>Snímek 2</vt:lpstr>
      <vt:lpstr>Snímek 3</vt:lpstr>
      <vt:lpstr>Snímek 4</vt:lpstr>
      <vt:lpstr>Snímek 5</vt:lpstr>
      <vt:lpstr>Snímek 6</vt:lpstr>
      <vt:lpstr>Snímek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Viola</dc:title>
  <dc:creator>OKE</dc:creator>
  <cp:lastModifiedBy>Maminka</cp:lastModifiedBy>
  <cp:revision>55</cp:revision>
  <dcterms:created xsi:type="dcterms:W3CDTF">2011-09-27T06:27:05Z</dcterms:created>
  <dcterms:modified xsi:type="dcterms:W3CDTF">2013-09-24T15:00:20Z</dcterms:modified>
</cp:coreProperties>
</file>