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0" r:id="rId6"/>
    <p:sldId id="279" r:id="rId7"/>
    <p:sldId id="28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0"/>
            <p14:sldId id="279"/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TÉMA: Hudební nástroje – klasická kytara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DATUM VYTVOŘENÍ: 15.11.2011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VY_32_INOVACE_16_DO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155" y="41343"/>
            <a:ext cx="4449681" cy="1083401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ANOTACE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8229600" cy="21602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KLASICKÁ KYTARA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SÓLOVÉ HŘE A KOMORNÍCH SESKUPENÍCH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415050"/>
            <a:ext cx="8229600" cy="225430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9281" y="332656"/>
            <a:ext cx="4752528" cy="180020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KLASICKÁ KYTARA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sz="quarter" idx="13"/>
          </p:nvPr>
        </p:nvSpPr>
        <p:spPr>
          <a:xfrm>
            <a:off x="467544" y="3933056"/>
            <a:ext cx="7704856" cy="252028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sz="2800" b="1" dirty="0"/>
              <a:t>Kytara</a:t>
            </a:r>
            <a:r>
              <a:rPr lang="cs-CZ" sz="2800" dirty="0"/>
              <a:t> je drnkací strunný </a:t>
            </a:r>
            <a:r>
              <a:rPr lang="cs-CZ" sz="2800" dirty="0" smtClean="0"/>
              <a:t>nástroj </a:t>
            </a:r>
            <a:r>
              <a:rPr lang="cs-CZ" sz="2800" dirty="0"/>
              <a:t>s hmatníkem. Tón vzniká rozechvěním struny napjaté mezi dvěma pevnými body – nultým pražcem a vložkou kobylky. Struny jsou rozechvívány drnkáním </a:t>
            </a:r>
            <a:r>
              <a:rPr lang="cs-CZ" sz="2800" dirty="0" smtClean="0"/>
              <a:t>prsty. </a:t>
            </a:r>
            <a:r>
              <a:rPr lang="cs-CZ" sz="2800" dirty="0"/>
              <a:t>Hmatník umožňuje získávat další tóny zkracováním chvějné délky struny přitlačením struny na pražec. </a:t>
            </a:r>
            <a:r>
              <a:rPr lang="cs-CZ" sz="2800" dirty="0" smtClean="0"/>
              <a:t>Kytara </a:t>
            </a:r>
            <a:r>
              <a:rPr lang="cs-CZ" sz="2800" dirty="0"/>
              <a:t>je akordický nástroj – umožňuje jednohlasou i vícehlasou hru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985" y="548680"/>
            <a:ext cx="4614704" cy="3296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932040" y="745328"/>
            <a:ext cx="3826768" cy="57606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</a:t>
            </a:r>
            <a:r>
              <a:rPr lang="cs-CZ" dirty="0" smtClean="0"/>
              <a:t>Je </a:t>
            </a:r>
            <a:r>
              <a:rPr lang="cs-CZ" dirty="0"/>
              <a:t>historicky dokázáno, že drnkací nástroje jsou staršího původu než nástroje </a:t>
            </a:r>
            <a:r>
              <a:rPr lang="cs-CZ" dirty="0" smtClean="0"/>
              <a:t>smyčcové. </a:t>
            </a:r>
            <a:r>
              <a:rPr lang="cs-CZ" dirty="0"/>
              <a:t>V průběhu vývoje docházelo často k přeměnám drnkacích nástrojů na </a:t>
            </a:r>
            <a:r>
              <a:rPr lang="cs-CZ" dirty="0" smtClean="0"/>
              <a:t>smyčcové. Postupně </a:t>
            </a:r>
            <a:r>
              <a:rPr lang="cs-CZ" dirty="0"/>
              <a:t>vzniká na některých strunných nástrojích krk, dochází k upevňování strun ve </a:t>
            </a:r>
            <a:r>
              <a:rPr lang="cs-CZ" dirty="0" err="1"/>
              <a:t>struníkovém</a:t>
            </a:r>
            <a:r>
              <a:rPr lang="cs-CZ" dirty="0"/>
              <a:t> </a:t>
            </a:r>
            <a:r>
              <a:rPr lang="cs-CZ" dirty="0" smtClean="0"/>
              <a:t>zařízení </a:t>
            </a:r>
            <a:r>
              <a:rPr lang="cs-CZ" dirty="0"/>
              <a:t>a k ladění v ladicím </a:t>
            </a:r>
            <a:r>
              <a:rPr lang="cs-CZ" dirty="0" smtClean="0"/>
              <a:t>zařízení. </a:t>
            </a:r>
            <a:r>
              <a:rPr lang="cs-CZ" dirty="0"/>
              <a:t>U nástrojů kytarového typu se postupně vyvinul korpus do tvaru široké arabské osmičky. </a:t>
            </a:r>
            <a:r>
              <a:rPr lang="cs-CZ" dirty="0" smtClean="0"/>
              <a:t>Název </a:t>
            </a:r>
            <a:r>
              <a:rPr lang="cs-CZ" dirty="0"/>
              <a:t>kytary pochází z arabského </a:t>
            </a:r>
            <a:r>
              <a:rPr lang="cs-CZ" b="1" dirty="0" err="1"/>
              <a:t>kitára</a:t>
            </a:r>
            <a:r>
              <a:rPr lang="cs-CZ" dirty="0"/>
              <a:t> a řeckého </a:t>
            </a:r>
            <a:r>
              <a:rPr lang="cs-CZ" b="1" dirty="0"/>
              <a:t>kithara</a:t>
            </a:r>
            <a:r>
              <a:rPr lang="cs-CZ" dirty="0"/>
              <a:t>.</a:t>
            </a:r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1331640" y="404664"/>
            <a:ext cx="2376264" cy="7200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900" b="1" dirty="0" smtClean="0"/>
              <a:t>Historie</a:t>
            </a:r>
            <a:endParaRPr lang="cs-CZ" sz="39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93" y="1484784"/>
            <a:ext cx="4203957" cy="502118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368660"/>
            <a:ext cx="4104456" cy="936104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effectLst/>
              </a:rPr>
              <a:t>Stavba kytary</a:t>
            </a:r>
            <a:endParaRPr lang="cs-CZ" sz="4800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5544616" cy="480131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Kytara </a:t>
            </a:r>
            <a:r>
              <a:rPr lang="cs-CZ" dirty="0"/>
              <a:t>má šest strun </a:t>
            </a:r>
            <a:r>
              <a:rPr lang="cs-CZ" b="1" dirty="0" smtClean="0"/>
              <a:t>E </a:t>
            </a:r>
            <a:r>
              <a:rPr lang="cs-CZ" b="1" i="1" dirty="0" smtClean="0"/>
              <a:t>A </a:t>
            </a:r>
            <a:r>
              <a:rPr lang="cs-CZ" b="1" i="1" dirty="0"/>
              <a:t>d g h </a:t>
            </a:r>
            <a:r>
              <a:rPr lang="cs-CZ" b="1" i="1" dirty="0" smtClean="0"/>
              <a:t>e</a:t>
            </a:r>
            <a:r>
              <a:rPr lang="cs-CZ" dirty="0" smtClean="0"/>
              <a:t>. </a:t>
            </a:r>
          </a:p>
          <a:p>
            <a:r>
              <a:rPr lang="cs-CZ" b="1" dirty="0"/>
              <a:t>Vrchní deska </a:t>
            </a:r>
            <a:r>
              <a:rPr lang="cs-CZ" dirty="0"/>
              <a:t>m</a:t>
            </a:r>
            <a:r>
              <a:rPr lang="cs-CZ" dirty="0" smtClean="0"/>
              <a:t>á </a:t>
            </a:r>
            <a:r>
              <a:rPr lang="cs-CZ" dirty="0"/>
              <a:t>podstatný vliv na kvalitu zvuku nástroje. Přejímá kobylkou chvění strun a zesiluje jejich zvuk, kterému dává zabarvení, sílu a určuje délku tónu. </a:t>
            </a:r>
            <a:r>
              <a:rPr lang="cs-CZ" dirty="0" smtClean="0"/>
              <a:t>Nejlepším </a:t>
            </a:r>
            <a:r>
              <a:rPr lang="cs-CZ" dirty="0"/>
              <a:t>ozvučným dřevem je rezonanční </a:t>
            </a:r>
            <a:r>
              <a:rPr lang="cs-CZ" dirty="0" smtClean="0"/>
              <a:t>smrk, </a:t>
            </a:r>
            <a:r>
              <a:rPr lang="cs-CZ" dirty="0"/>
              <a:t>někdy se používá také cedr. Ve středu vrchní – rezonanční – desky je ozvučný otvor, jehož velikost, tvar a umístění má důležitý vliv na zvuk nástroje. Zevnitř desky jsou přiklížena ozvučná žebra ze smrkového dřeva, která podporují rezonanční vlastnosti a zvyšují mechanickou pevnost.</a:t>
            </a:r>
          </a:p>
          <a:p>
            <a:r>
              <a:rPr lang="cs-CZ" b="1" dirty="0"/>
              <a:t>Spodní deska </a:t>
            </a:r>
            <a:r>
              <a:rPr lang="cs-CZ" dirty="0"/>
              <a:t>se vyrábí nejčastěji z palisandru </a:t>
            </a:r>
            <a:r>
              <a:rPr lang="cs-CZ" dirty="0" smtClean="0"/>
              <a:t>, mahagonu </a:t>
            </a:r>
            <a:r>
              <a:rPr lang="cs-CZ" dirty="0"/>
              <a:t>nebo z </a:t>
            </a:r>
            <a:r>
              <a:rPr lang="cs-CZ" dirty="0" smtClean="0"/>
              <a:t>javoru.</a:t>
            </a:r>
          </a:p>
          <a:p>
            <a:r>
              <a:rPr lang="cs-CZ" b="1" dirty="0"/>
              <a:t>Luby</a:t>
            </a:r>
            <a:r>
              <a:rPr lang="cs-CZ" dirty="0"/>
              <a:t> spojují vrchní a spodní desku. </a:t>
            </a:r>
            <a:endParaRPr lang="cs-CZ" dirty="0" smtClean="0"/>
          </a:p>
          <a:p>
            <a:r>
              <a:rPr lang="cs-CZ" b="1" dirty="0"/>
              <a:t>Krk</a:t>
            </a:r>
            <a:r>
              <a:rPr lang="cs-CZ" dirty="0"/>
              <a:t> kytary slouží jako základna pro </a:t>
            </a:r>
            <a:r>
              <a:rPr lang="cs-CZ" dirty="0" smtClean="0"/>
              <a:t>hmatník. </a:t>
            </a:r>
            <a:r>
              <a:rPr lang="cs-CZ" dirty="0"/>
              <a:t>Na krk kytary je přiklížen hmatník, do kterého jsou po celé délce zapuštěny </a:t>
            </a:r>
            <a:r>
              <a:rPr lang="cs-CZ" dirty="0" smtClean="0"/>
              <a:t>pražce.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836712"/>
            <a:ext cx="5336617" cy="53366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296652"/>
            <a:ext cx="4330824" cy="45725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/>
              <a:t>Použití v hudbě</a:t>
            </a:r>
          </a:p>
          <a:p>
            <a:pPr marL="0" indent="0">
              <a:buNone/>
            </a:pPr>
            <a:r>
              <a:rPr lang="cs-CZ" dirty="0"/>
              <a:t> Začátkem 19. století zájem o kytaru velmi vzrostl a kytara se stala oblíbeným domácím nástrojem – používala se jako doprovodný nástroj ke zpěvu, uplatňovala se v komorní hře i sólově. Ve druhé polovině 19. století byla kytara částečně nahrazena klavírem, ale od 20. století začíná nový vzestup zájmu o kytaru, který trvá dodnes.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440" y="3429000"/>
            <a:ext cx="4959231" cy="3310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536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23528" y="1772816"/>
            <a:ext cx="8568952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tx1"/>
                </a:solidFill>
              </a:rPr>
              <a:t>Obrázky a fotografie – kliparty </a:t>
            </a:r>
            <a:r>
              <a:rPr lang="cs-CZ" sz="2800" dirty="0" smtClean="0">
                <a:solidFill>
                  <a:schemeClr val="tx1"/>
                </a:solidFill>
              </a:rPr>
              <a:t>office-www.office.com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496</TotalTime>
  <Words>515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Soho</vt:lpstr>
      <vt:lpstr>Prezentace aplikace PowerPoint</vt:lpstr>
      <vt:lpstr>ANOTACE</vt:lpstr>
      <vt:lpstr>KLASICKÁ KYTARA</vt:lpstr>
      <vt:lpstr>Prezentace aplikace PowerPoint</vt:lpstr>
      <vt:lpstr>Stavba kytary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71</cp:revision>
  <dcterms:created xsi:type="dcterms:W3CDTF">2011-09-27T06:27:05Z</dcterms:created>
  <dcterms:modified xsi:type="dcterms:W3CDTF">2013-09-24T15:25:44Z</dcterms:modified>
</cp:coreProperties>
</file>