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5" r:id="rId2"/>
    <p:sldId id="275" r:id="rId3"/>
    <p:sldId id="257" r:id="rId4"/>
    <p:sldId id="258" r:id="rId5"/>
    <p:sldId id="280" r:id="rId6"/>
    <p:sldId id="279" r:id="rId7"/>
    <p:sldId id="28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20" y="-7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4D9EB-B635-4FFC-B0E3-6326018934A5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BFA8F-2C74-4408-97DF-4F4881EF0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51D1F-9075-4CCB-B68C-980456CC968E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11C39-E1DB-4F96-87E8-38C6C7531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126D0-3043-4F78-9E75-5410552EAD93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29F30-3314-48E1-B6E0-1BB0DC1C6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17EE0-B7B8-4CCB-A417-44258777D6FD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F1F60-82B6-4C77-B1BD-4026800FA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C8EE-8456-4162-8E6D-D67B1380B58D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0F824-4489-4812-A4F7-834DF2FAC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7B050-A369-4651-A54B-F1C026296478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BFBAA-79FA-4980-9F7D-EB3AEFFDD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A517A-8410-470E-8A1C-1223A7C21340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12BA7-6388-43D4-B371-195C2B5A6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E8FF4-D39D-4A46-B993-496D50527F59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16875-F65B-4070-8897-70D365D845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5F25D-EBDA-4904-9D79-67A3DFDD6828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EAE79-5482-45CD-A54F-767F49D17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E0994-FFC1-4478-9DA4-E5BE13413572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F364B-4D03-4C2A-A078-2F30233F8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6E9F7-41DC-4405-8B59-08EA72BA3DFA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934A6-0049-420C-987B-E0DA9AF9C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7D7BDB2-6A09-401E-A449-000C7871339D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3643AEB-D3A7-4BD3-B016-80799C9DC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4" r:id="rId1"/>
    <p:sldLayoutId id="2147483803" r:id="rId2"/>
    <p:sldLayoutId id="2147483805" r:id="rId3"/>
    <p:sldLayoutId id="2147483802" r:id="rId4"/>
    <p:sldLayoutId id="2147483801" r:id="rId5"/>
    <p:sldLayoutId id="2147483800" r:id="rId6"/>
    <p:sldLayoutId id="2147483799" r:id="rId7"/>
    <p:sldLayoutId id="2147483806" r:id="rId8"/>
    <p:sldLayoutId id="2147483807" r:id="rId9"/>
    <p:sldLayoutId id="2147483798" r:id="rId10"/>
    <p:sldLayoutId id="2147483797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850" y="1125538"/>
            <a:ext cx="8424863" cy="523081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PŘEDMĚT: Hudební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ROČNÍK: 6. – 9.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TÉMA: Hudební nástroje – elektrická kytara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AUTOR: Dušan Okénka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DATUM VYTVOŘENÍ: 22.11.2011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VY_32_INOVACE_19_DO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88913"/>
            <a:ext cx="3848100" cy="860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bg1"/>
                </a:solidFill>
              </a:rPr>
              <a:t>ANOTACE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8150" y="1844675"/>
            <a:ext cx="8229600" cy="230505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ELEKTRICKÁ KYTARA</a:t>
            </a:r>
          </a:p>
          <a:p>
            <a:pPr marL="274320" indent="-274320" fontAlgn="auto">
              <a:spcAft>
                <a:spcPts val="0"/>
              </a:spcAft>
              <a:buClrTx/>
              <a:buFont typeface="Arial" pitchFamily="34" charset="0"/>
              <a:buChar char="•"/>
              <a:defRPr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CHARAKTERISTIKOU TOHOTO NÁSTROJE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ZVUKEM A BARVOU TÓNU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FUNKCÍ V MODERNÍ HUDBĚ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31800" y="4221163"/>
            <a:ext cx="8229600" cy="230346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79"/>
            <a:ext cx="4032448" cy="172819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Elektrická kytara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787900" y="531813"/>
            <a:ext cx="3970338" cy="56515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b="1" dirty="0"/>
              <a:t>Elektrická kytara</a:t>
            </a:r>
            <a:r>
              <a:rPr lang="cs-CZ" dirty="0"/>
              <a:t> (správněji </a:t>
            </a:r>
            <a:r>
              <a:rPr lang="cs-CZ" b="1" dirty="0"/>
              <a:t>elektrofonická</a:t>
            </a:r>
            <a:r>
              <a:rPr lang="cs-CZ" dirty="0"/>
              <a:t>) je druh kytary, ve které elektromagnetické snímače převádějí chvění strun s ocelovým jádrem na elektrický proud, který je veden z kytary do zesilovače. S elektrickou kytarou se často používají nejrůznější efekty k úpravě zvuku. Výsledný zvuk významně ovlivňuje i použitý zesilovač a reproduktor. Kytary bývají nejrůznějších tvarů.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 bwMode="auto">
          <a:xfrm>
            <a:off x="177565" y="2564904"/>
            <a:ext cx="4637315" cy="3312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550" y="404813"/>
            <a:ext cx="6840538" cy="7207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2900" dirty="0" smtClean="0"/>
              <a:t> </a:t>
            </a:r>
            <a:r>
              <a:rPr lang="cs-CZ" sz="3200" b="1" dirty="0"/>
              <a:t>Konstrukce těla elektrické </a:t>
            </a:r>
            <a:r>
              <a:rPr lang="cs-CZ" sz="3200" b="1" dirty="0" smtClean="0"/>
              <a:t>kytary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3195638"/>
            <a:ext cx="3071812" cy="3071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468313" y="1341438"/>
            <a:ext cx="8351837" cy="143986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  Na rozdíl od akustických či elektroakustických kytar elektrická kytara nepotřebuje korpus k rezonanci tónů. Avšak její tělo se stále vyrábí ze dřeva a jeho kvalita a druh má dopad na výsledný zvuk nástroje. Komorněji laděný zvuk a zabarvení.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9838" y="2159000"/>
            <a:ext cx="4699000" cy="469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850" y="1773238"/>
            <a:ext cx="4392613" cy="40925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 </a:t>
            </a:r>
            <a:r>
              <a:rPr lang="cs-CZ" sz="2000" b="1" dirty="0"/>
              <a:t> </a:t>
            </a:r>
            <a:r>
              <a:rPr lang="cs-CZ" sz="2000" dirty="0"/>
              <a:t>Snímače </a:t>
            </a:r>
            <a:r>
              <a:rPr lang="cs-CZ" sz="2000" dirty="0"/>
              <a:t>jsou v podstatě cívky, jejichž jádro tvoří zpravidla 6 magnetů. Cívka bývá uložena v plastovém krytu. Vlivem kmitajících strun se v cívce indukuje elektrické napětí. Vzniklý slabý elektrický signál je dále přenášen k zesilovači, kde se zesiluje. </a:t>
            </a:r>
            <a:endParaRPr lang="cs-CZ" sz="20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  Prvním </a:t>
            </a:r>
            <a:r>
              <a:rPr lang="cs-CZ" sz="2000" dirty="0"/>
              <a:t>typem snímačů je </a:t>
            </a:r>
            <a:r>
              <a:rPr lang="cs-CZ" sz="2000" dirty="0" err="1"/>
              <a:t>jednocívkový</a:t>
            </a:r>
            <a:r>
              <a:rPr lang="cs-CZ" sz="2000" dirty="0"/>
              <a:t> snímač </a:t>
            </a:r>
            <a:r>
              <a:rPr lang="cs-CZ" sz="2000" dirty="0"/>
              <a:t>- </a:t>
            </a:r>
            <a:r>
              <a:rPr lang="cs-CZ" sz="2000" b="1" i="1" dirty="0"/>
              <a:t>single </a:t>
            </a:r>
            <a:r>
              <a:rPr lang="cs-CZ" sz="2000" b="1" i="1" dirty="0" err="1"/>
              <a:t>coil</a:t>
            </a:r>
            <a:r>
              <a:rPr lang="cs-CZ" sz="2000" b="1" i="1" dirty="0"/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  Pro </a:t>
            </a:r>
            <a:r>
              <a:rPr lang="cs-CZ" sz="2000" dirty="0"/>
              <a:t>omezení </a:t>
            </a:r>
            <a:r>
              <a:rPr lang="cs-CZ" sz="2000" dirty="0" err="1"/>
              <a:t>brumu</a:t>
            </a:r>
            <a:r>
              <a:rPr lang="cs-CZ" sz="2000" dirty="0"/>
              <a:t> byl vytvořen druhý typ </a:t>
            </a:r>
            <a:r>
              <a:rPr lang="cs-CZ" sz="2000" dirty="0"/>
              <a:t>snímačů</a:t>
            </a:r>
            <a:r>
              <a:rPr lang="cs-CZ" sz="2000" dirty="0"/>
              <a:t> </a:t>
            </a:r>
            <a:r>
              <a:rPr lang="cs-CZ" sz="2000" dirty="0"/>
              <a:t>-  </a:t>
            </a:r>
            <a:r>
              <a:rPr lang="cs-CZ" sz="2000" b="1" i="1" dirty="0" err="1"/>
              <a:t>humbucker</a:t>
            </a:r>
            <a:r>
              <a:rPr lang="cs-CZ" sz="2000" dirty="0"/>
              <a:t>. Snímač je tvořen dvěma stejnými cívkami na společném </a:t>
            </a:r>
            <a:r>
              <a:rPr lang="cs-CZ" sz="2000" dirty="0"/>
              <a:t>jádře.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850" y="269875"/>
            <a:ext cx="5535613" cy="5238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Snímače na </a:t>
            </a:r>
            <a:r>
              <a:rPr lang="cs-CZ" sz="2800" b="1" dirty="0" err="1"/>
              <a:t>elektické</a:t>
            </a:r>
            <a:r>
              <a:rPr lang="cs-CZ" sz="2800" b="1" dirty="0"/>
              <a:t> </a:t>
            </a:r>
            <a:r>
              <a:rPr lang="cs-CZ" sz="2800" b="1" dirty="0"/>
              <a:t>kytaře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716016" y="829638"/>
            <a:ext cx="3982969" cy="5974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6096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39700" dir="2700000" algn="tl" rotWithShape="0">
              <a:srgbClr val="333333">
                <a:alpha val="64999"/>
              </a:srgbClr>
            </a:outerShdw>
          </a:effectLst>
        </p:spPr>
      </p:pic>
      <p:sp>
        <p:nvSpPr>
          <p:cNvPr id="4" name="Zástupný symbol pro obsah 1"/>
          <p:cNvSpPr txBox="1">
            <a:spLocks/>
          </p:cNvSpPr>
          <p:nvPr/>
        </p:nvSpPr>
        <p:spPr>
          <a:xfrm>
            <a:off x="539750" y="1125538"/>
            <a:ext cx="3527425" cy="10795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400" b="1" dirty="0" smtClean="0"/>
              <a:t>Typy kytar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6096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06863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19250" y="304482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56325" y="32131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11638" y="338772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/>
              <a:t>CITACE: OBRÁZKY, </a:t>
            </a:r>
            <a:r>
              <a:rPr lang="cs-CZ" sz="4000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850" y="1773238"/>
            <a:ext cx="8424863" cy="1727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ClrTx/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bg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bg1"/>
                </a:solidFill>
              </a:rPr>
              <a:t>office</a:t>
            </a:r>
            <a:r>
              <a:rPr lang="cs-CZ" sz="2800" dirty="0">
                <a:solidFill>
                  <a:schemeClr val="bg1"/>
                </a:solidFill>
              </a:rPr>
              <a:t>- www.office.com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519</TotalTime>
  <Words>308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Tw Cen MT</vt:lpstr>
      <vt:lpstr>Arial</vt:lpstr>
      <vt:lpstr>Calibri</vt:lpstr>
      <vt:lpstr>Wingdings 2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Maminka</cp:lastModifiedBy>
  <cp:revision>77</cp:revision>
  <dcterms:created xsi:type="dcterms:W3CDTF">2011-09-27T06:27:05Z</dcterms:created>
  <dcterms:modified xsi:type="dcterms:W3CDTF">2013-09-25T07:09:58Z</dcterms:modified>
</cp:coreProperties>
</file>