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2" r:id="rId2"/>
    <p:sldId id="263" r:id="rId3"/>
    <p:sldId id="262" r:id="rId4"/>
    <p:sldId id="256" r:id="rId5"/>
    <p:sldId id="264" r:id="rId6"/>
    <p:sldId id="265" r:id="rId7"/>
    <p:sldId id="266" r:id="rId8"/>
    <p:sldId id="268" r:id="rId9"/>
    <p:sldId id="269" r:id="rId10"/>
    <p:sldId id="267" r:id="rId11"/>
    <p:sldId id="270" r:id="rId12"/>
    <p:sldId id="271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62E4F31-54A5-41A1-94E3-28FED8E747C2}">
          <p14:sldIdLst>
            <p14:sldId id="272"/>
            <p14:sldId id="263"/>
            <p14:sldId id="262"/>
            <p14:sldId id="256"/>
            <p14:sldId id="264"/>
            <p14:sldId id="265"/>
            <p14:sldId id="266"/>
            <p14:sldId id="268"/>
            <p14:sldId id="269"/>
            <p14:sldId id="267"/>
            <p14:sldId id="270"/>
            <p14:sldId id="271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0739C-9940-412F-B2D0-95E79C58481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87493D-2D03-4CBA-ADDB-58E76CDEF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491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7493D-2D03-4CBA-ADDB-58E76CDEFE1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21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57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905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817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486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025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526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095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248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952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62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02646-BE9A-4669-80B4-98A9372FF2A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969C9-A0B5-4CC7-B2EE-D84140CAE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856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e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jpeg"/><Relationship Id="rId7" Type="http://schemas.openxmlformats.org/officeDocument/2006/relationships/image" Target="../media/image40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082" y="54867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1433348"/>
            <a:ext cx="7222194" cy="523220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 Prvouka</a:t>
            </a:r>
          </a:p>
          <a:p>
            <a:r>
              <a:rPr lang="cs-CZ" dirty="0" smtClean="0"/>
              <a:t>ROČNÍK:       první</a:t>
            </a:r>
          </a:p>
          <a:p>
            <a:r>
              <a:rPr lang="cs-CZ" dirty="0" smtClean="0"/>
              <a:t>TÉMA:          Zima</a:t>
            </a:r>
          </a:p>
          <a:p>
            <a:r>
              <a:rPr lang="cs-CZ" dirty="0" smtClean="0"/>
              <a:t>AUTOR:        Mgr. Jitka Bečicová</a:t>
            </a:r>
          </a:p>
          <a:p>
            <a:r>
              <a:rPr lang="cs-CZ" dirty="0" smtClean="0"/>
              <a:t>DATUM VYTVOŘENÍ:31.12.2011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VY_32_INOVACE_04_JB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01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787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7209" y="1658144"/>
            <a:ext cx="78483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 </a:t>
            </a:r>
          </a:p>
          <a:p>
            <a:r>
              <a:rPr lang="cs-CZ" dirty="0" smtClean="0"/>
              <a:t>k vyvození nebo opakování učiva 1. ročníku Prvouka – Zima.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7209" y="2304475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rámci prezentace se žáci seznamují s </a:t>
            </a:r>
            <a:r>
              <a:rPr lang="cs-CZ" dirty="0" smtClean="0"/>
              <a:t>názvy zimních měsíců, životem v přírodě,</a:t>
            </a:r>
          </a:p>
          <a:p>
            <a:r>
              <a:rPr lang="cs-CZ" dirty="0" smtClean="0"/>
              <a:t>zimními sporty a tradicemi zimních svátků.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7209" y="4293096"/>
            <a:ext cx="7092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Pilotáž: prezentace pilotována ve třídách 1. ročníku. Složí k vyvození nebo </a:t>
            </a:r>
          </a:p>
          <a:p>
            <a:r>
              <a:rPr lang="cs-CZ" dirty="0" smtClean="0"/>
              <a:t>k připomenutí pojmů patřících k zimnímu období.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423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564904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prosinec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645024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leden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1923" y="4688869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únor</a:t>
            </a:r>
            <a:endParaRPr lang="cs-CZ" sz="4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373" y="2564904"/>
            <a:ext cx="3506688" cy="350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482" y="635606"/>
            <a:ext cx="3506688" cy="1929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658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3453" y="367162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Zimní počasí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112" name="Picture 16" descr="C:\Users\ZS Slovan\AppData\Local\Microsoft\Windows\Temporary Internet Files\Content.IE5\JU1OSFX1\MP900425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130" y="1340768"/>
            <a:ext cx="155831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53" y="3856342"/>
            <a:ext cx="2396339" cy="2396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826" y="3867849"/>
            <a:ext cx="2396339" cy="2396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075048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7849"/>
            <a:ext cx="2396339" cy="2396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5385"/>
            <a:ext cx="2442175" cy="244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21047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4247" y="692696"/>
            <a:ext cx="6404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K zimě patří zimní sporty.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ZS Slovan\Desktop\zima\bez názvu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95631"/>
            <a:ext cx="3407527" cy="2154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pic>
        <p:nvPicPr>
          <p:cNvPr id="1026" name="Picture 2" descr="C:\Users\ZS Slovan\AppData\Local\Microsoft\Windows\Temporary Internet Files\Content.IE5\I0PGBY4P\MP9004229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180406"/>
            <a:ext cx="3414213" cy="22699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L8PQNSHO\MP9004229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32" y="1639887"/>
            <a:ext cx="3442630" cy="22619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0C1Y1BBE\MP9004231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1639887"/>
            <a:ext cx="3414213" cy="22619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7463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ZS Slovan\Desktop\zima\imagesCAX7IXI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9498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Desktop\zima\krmelec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487" y="4563323"/>
            <a:ext cx="23717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764704"/>
            <a:ext cx="87046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Zvířata v zimě potřebují pomoc člověka.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189" y="1700808"/>
            <a:ext cx="2981326" cy="212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5177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92" y="908720"/>
            <a:ext cx="55643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Těšíme se na zimní svátky.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5392" y="3950753"/>
            <a:ext cx="2396881" cy="769441"/>
          </a:xfrm>
          <a:prstGeom prst="rect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</a:bodyPr>
          <a:lstStyle/>
          <a:p>
            <a:r>
              <a:rPr lang="cs-CZ" sz="4400" b="1" i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Mikuláš</a:t>
            </a:r>
            <a:endParaRPr lang="cs-CZ" sz="4400" b="1" i="1" dirty="0">
              <a:ln w="28575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1758" y="2996952"/>
            <a:ext cx="1464183" cy="769441"/>
          </a:xfrm>
          <a:prstGeom prst="rect">
            <a:avLst/>
          </a:prstGeom>
          <a:noFill/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cs-CZ" sz="4400" b="1" i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Svatý</a:t>
            </a:r>
            <a:endParaRPr lang="cs-CZ" sz="4400" b="1" i="1" dirty="0">
              <a:ln w="28575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9671"/>
            <a:ext cx="3528392" cy="4251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16723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092" y="542285"/>
            <a:ext cx="2276201" cy="923330"/>
          </a:xfrm>
          <a:prstGeom prst="rect">
            <a:avLst/>
          </a:prstGeom>
          <a:noFill/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cs-CZ" sz="5400" b="1" i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Vánoce</a:t>
            </a:r>
            <a:endParaRPr lang="cs-CZ" sz="5400" b="1" i="1" dirty="0">
              <a:ln w="28575">
                <a:solidFill>
                  <a:srgbClr val="FF0000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2" name="Picture 4" descr="C:\Users\ZS Slovan\Desktop\zima\dárk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56866"/>
            <a:ext cx="2168472" cy="162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Desktop\zima\lo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56597"/>
            <a:ext cx="2086246" cy="167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Desktop\zima\p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94" y="741326"/>
            <a:ext cx="2116589" cy="135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92" y="4071997"/>
            <a:ext cx="2230262" cy="22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385" y="311834"/>
            <a:ext cx="2214312" cy="2214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778" y="476438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92" y="194019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194" y="4935835"/>
            <a:ext cx="304800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45118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3139" y="764704"/>
            <a:ext cx="3078978" cy="923330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</a:bodyPr>
          <a:lstStyle/>
          <a:p>
            <a:r>
              <a:rPr lang="cs-CZ" sz="7200" b="1" i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Silvestr</a:t>
            </a:r>
            <a:endParaRPr lang="cs-CZ" sz="7200" b="1" i="1" dirty="0">
              <a:ln w="28575">
                <a:solidFill>
                  <a:srgbClr val="FF000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ZS Slovan\Desktop\zima\si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76160"/>
            <a:ext cx="2664296" cy="227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Desktop\zima\silv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64704"/>
            <a:ext cx="2736391" cy="30719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AppData\Local\Microsoft\Windows\Temporary Internet Files\Content.IE5\0C1Y1BBE\MP9004389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32" y="2996952"/>
            <a:ext cx="2804609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MHAJF4LZ\MC9002383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68760"/>
            <a:ext cx="2124236" cy="237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2445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49" y="332656"/>
            <a:ext cx="1031987" cy="95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292" y="332656"/>
            <a:ext cx="1031987" cy="95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26512" y="404664"/>
            <a:ext cx="6501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Která zvířata můžeš potkat u krmelce?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Picture 2" descr="C:\Users\ZS Slovan\AppData\Local\Microsoft\Windows\Temporary Internet Files\Content.IE5\WQN7K2G4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50" y="1758315"/>
            <a:ext cx="2745256" cy="18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ZS Slovan\AppData\Local\Microsoft\Windows\Temporary Internet Files\Content.IE5\MHAJF4LZ\MP9003138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282" y="1765064"/>
            <a:ext cx="2726239" cy="183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ZS Slovan\AppData\Local\Microsoft\Windows\Temporary Internet Files\Content.IE5\S2FK77CV\MP900431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366" y="4365104"/>
            <a:ext cx="2915816" cy="193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ZS Slovan\AppData\Local\Microsoft\Windows\Temporary Internet Files\Content.IE5\N9HZIVOT\MP90026256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996" y="1765064"/>
            <a:ext cx="2746350" cy="183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54643"/>
            <a:ext cx="2993372" cy="1957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737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11" y="260648"/>
            <a:ext cx="1109662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Pictures\imagesCAKMS4K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60648"/>
            <a:ext cx="1109662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7667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Kteří ptáci můžou přiletět na krmítko?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32" name="Picture 8" descr="C:\Users\ZS Slovan\Desktop\krmítko\imagesCAZ1KL6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08" y="1772816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947" y="4025695"/>
            <a:ext cx="17526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ZS Slovan\AppData\Local\Microsoft\Windows\Temporary Internet Files\Content.IE5\JU1OSFX1\MP90018051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947" y="1063438"/>
            <a:ext cx="1752599" cy="277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YXB83DUV\MP9004066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34925"/>
            <a:ext cx="1649525" cy="247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857" y="4481927"/>
            <a:ext cx="2736209" cy="211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64" y="4292394"/>
            <a:ext cx="304800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2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890" y="1844824"/>
            <a:ext cx="83240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a </a:t>
            </a:r>
            <a:r>
              <a:rPr lang="cs-CZ" dirty="0"/>
              <a:t>kliparty z http://office.microsoft.com/cs-cz/images/?CTT=6&amp;ver=14&amp;app=powerpnt.exe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err="1"/>
              <a:t>Szczepanek</a:t>
            </a:r>
            <a:r>
              <a:rPr lang="cs-CZ" dirty="0"/>
              <a:t>, Marek. http://cs.wikipedia.org/ [online]. 18. 4. 2005, 08:20 [cit. 2011-11-1</a:t>
            </a:r>
            <a:r>
              <a:rPr lang="cs-CZ" dirty="0" smtClean="0"/>
              <a:t>].</a:t>
            </a:r>
            <a:endParaRPr lang="cs-CZ" dirty="0"/>
          </a:p>
          <a:p>
            <a:r>
              <a:rPr lang="cs-CZ" dirty="0" smtClean="0"/>
              <a:t>      File:Capreolus capreolus.jpg</a:t>
            </a:r>
            <a:endParaRPr lang="cs-CZ" dirty="0"/>
          </a:p>
          <a:p>
            <a:r>
              <a:rPr lang="cs-CZ" dirty="0" smtClean="0"/>
              <a:t>      Dostupná </a:t>
            </a:r>
            <a:r>
              <a:rPr lang="cs-CZ" dirty="0"/>
              <a:t>z WWW</a:t>
            </a:r>
            <a:r>
              <a:rPr lang="cs-CZ" dirty="0" smtClean="0"/>
              <a:t>:</a:t>
            </a:r>
          </a:p>
          <a:p>
            <a:r>
              <a:rPr lang="cs-CZ" dirty="0" smtClean="0"/>
              <a:t>http</a:t>
            </a:r>
            <a:r>
              <a:rPr lang="cs-CZ" dirty="0"/>
              <a:t>://cs.wikipedia.org/wiki/Soubor:Capreolus_capreolus_(Marek_Szczepanek).jpg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50032" y="5445224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err="1" smtClean="0"/>
              <a:t>Thyssen,Malene.http</a:t>
            </a:r>
            <a:r>
              <a:rPr lang="cs-CZ" dirty="0"/>
              <a:t>://commons.wikimedia.org.27. 1. 2005, 22:46 (</a:t>
            </a:r>
            <a:r>
              <a:rPr lang="cs-CZ" dirty="0" smtClean="0"/>
              <a:t>cit.2011-12-30) File:Musvit.jpg</a:t>
            </a:r>
            <a:endParaRPr lang="cs-CZ" dirty="0"/>
          </a:p>
          <a:p>
            <a:r>
              <a:rPr lang="cs-CZ" dirty="0"/>
              <a:t>Dostupné z </a:t>
            </a:r>
            <a:r>
              <a:rPr lang="cs-CZ" dirty="0" err="1"/>
              <a:t>www:http</a:t>
            </a:r>
            <a:r>
              <a:rPr lang="cs-CZ" dirty="0"/>
              <a:t>://commons.wikimedia.org/wiki/</a:t>
            </a:r>
            <a:r>
              <a:rPr lang="cs-CZ" dirty="0" err="1"/>
              <a:t>File:Musvit.jpg?uselang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50032" y="4137521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b-NO" dirty="0"/>
              <a:t> Thyssen,Malene.http://commons.wikimedia.org.21. jul 2004 kl. 22:30 (</a:t>
            </a:r>
            <a:r>
              <a:rPr lang="nb-NO" dirty="0" smtClean="0"/>
              <a:t>2012-11-30</a:t>
            </a:r>
            <a:r>
              <a:rPr lang="cs-CZ" dirty="0" smtClean="0"/>
              <a:t>)</a:t>
            </a:r>
            <a:r>
              <a:rPr lang="nb-NO" dirty="0" smtClean="0"/>
              <a:t> File:Solsort.jpg</a:t>
            </a:r>
            <a:endParaRPr lang="nb-NO" dirty="0"/>
          </a:p>
          <a:p>
            <a:r>
              <a:rPr lang="nb-NO" dirty="0"/>
              <a:t>Dostupné z www:http://commons.wikimedia.org/wiki/File:Solsort.jpg?uselang=cs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70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82013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err="1"/>
              <a:t>Thyssen,Malene.http</a:t>
            </a:r>
            <a:r>
              <a:rPr lang="cs-CZ" dirty="0"/>
              <a:t>://commons.wikimedia.org.9. 5. 2007, </a:t>
            </a:r>
            <a:r>
              <a:rPr lang="cs-CZ" dirty="0" smtClean="0"/>
              <a:t>09:22(cit.2011-12-30).File:Landsvale.jpg</a:t>
            </a:r>
            <a:endParaRPr lang="cs-CZ" dirty="0"/>
          </a:p>
          <a:p>
            <a:r>
              <a:rPr lang="cs-CZ" dirty="0"/>
              <a:t>Dostupné z </a:t>
            </a:r>
            <a:r>
              <a:rPr lang="cs-CZ" dirty="0" err="1"/>
              <a:t>www:http</a:t>
            </a:r>
            <a:r>
              <a:rPr lang="cs-CZ" dirty="0"/>
              <a:t>://commons.wikimedia.org/wiki/</a:t>
            </a:r>
            <a:r>
              <a:rPr lang="cs-CZ" dirty="0" err="1"/>
              <a:t>File:Landsvale.jpg?uselang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281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273</Words>
  <Application>Microsoft Office PowerPoint</Application>
  <PresentationFormat>Předvádění na obrazovce (4:3)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40</cp:revision>
  <dcterms:created xsi:type="dcterms:W3CDTF">2011-12-31T13:46:52Z</dcterms:created>
  <dcterms:modified xsi:type="dcterms:W3CDTF">2012-06-07T05:25:52Z</dcterms:modified>
</cp:coreProperties>
</file>