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8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AF08-FAD6-41CB-B70A-2113452F98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77FCA-AB57-4AC8-805A-CE2C39EB8C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281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AF08-FAD6-41CB-B70A-2113452F98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77FCA-AB57-4AC8-805A-CE2C39EB8C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486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AF08-FAD6-41CB-B70A-2113452F98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77FCA-AB57-4AC8-805A-CE2C39EB8C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8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AF08-FAD6-41CB-B70A-2113452F98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77FCA-AB57-4AC8-805A-CE2C39EB8C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518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AF08-FAD6-41CB-B70A-2113452F98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77FCA-AB57-4AC8-805A-CE2C39EB8C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088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AF08-FAD6-41CB-B70A-2113452F98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77FCA-AB57-4AC8-805A-CE2C39EB8C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461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AF08-FAD6-41CB-B70A-2113452F98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77FCA-AB57-4AC8-805A-CE2C39EB8C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198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AF08-FAD6-41CB-B70A-2113452F98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77FCA-AB57-4AC8-805A-CE2C39EB8C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0275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AF08-FAD6-41CB-B70A-2113452F98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77FCA-AB57-4AC8-805A-CE2C39EB8C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038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AF08-FAD6-41CB-B70A-2113452F98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77FCA-AB57-4AC8-805A-CE2C39EB8C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662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AF08-FAD6-41CB-B70A-2113452F98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77FCA-AB57-4AC8-805A-CE2C39EB8C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85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98AF08-FAD6-41CB-B70A-2113452F98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E77FCA-AB57-4AC8-805A-CE2C39EB8C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807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9.e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emf"/><Relationship Id="rId5" Type="http://schemas.openxmlformats.org/officeDocument/2006/relationships/image" Target="../media/image7.jpeg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10333" y="1124744"/>
            <a:ext cx="8064896" cy="55707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20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sz="20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VZDĚLÁNÍ PRO KONKURENCESCHOPNOST</a:t>
            </a:r>
          </a:p>
          <a:p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NÁZEV:  INOVACE A ZKVALITNĚNÍ VÝUKY PROSTŘEDNICTVÍM ICT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PŘEDMĚT: 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Prvouka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ROČNÍK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: První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TÉMA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: Člověk – lidské tělo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AUTOR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: 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Mgr. Jitka 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Bečicová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DATUM VYTVOŘENÍ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: 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5. 1. 2012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VY_32_INOVACE_06_JB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6632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021420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352426" y="345976"/>
            <a:ext cx="8252022" cy="7787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52426" y="1700808"/>
            <a:ext cx="82520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Prezentace je určena pro práci na interaktivní tabuli. Byla vytvořena jako doplněk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k vyvození nebo opakování učiva 1. ročníku Prvouka – </a:t>
            </a:r>
            <a:r>
              <a:rPr lang="cs-CZ" dirty="0" smtClean="0">
                <a:solidFill>
                  <a:prstClr val="black"/>
                </a:solidFill>
              </a:rPr>
              <a:t>Lidské tělo.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V rámci prezentace se žáci seznamují s názvy  </a:t>
            </a:r>
            <a:r>
              <a:rPr lang="cs-CZ" dirty="0" smtClean="0">
                <a:solidFill>
                  <a:prstClr val="black"/>
                </a:solidFill>
              </a:rPr>
              <a:t>částí těla.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2716" y="4112205"/>
            <a:ext cx="82520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Pilotáž: Prezentace pilotována ve třídách prvního ročníku. Posloužila k uvedení žáků do tématu </a:t>
            </a:r>
            <a:r>
              <a:rPr lang="cs-CZ" dirty="0" smtClean="0"/>
              <a:t>Lidské tělo </a:t>
            </a:r>
            <a:r>
              <a:rPr lang="cs-CZ" dirty="0"/>
              <a:t>a k využití jejich znalostí a zkušeností při výkladu a plnění úkolů.</a:t>
            </a:r>
          </a:p>
        </p:txBody>
      </p:sp>
    </p:spTree>
    <p:extLst>
      <p:ext uri="{BB962C8B-B14F-4D97-AF65-F5344CB8AC3E}">
        <p14:creationId xmlns:p14="http://schemas.microsoft.com/office/powerpoint/2010/main" val="594124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 Slovan\Desktop\člověk\images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5547" y="332186"/>
            <a:ext cx="2846613" cy="612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67644" y="1208925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hlava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72479" y="3084916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trup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16216" y="2636912"/>
            <a:ext cx="22322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horní končetiny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16216" y="4869160"/>
            <a:ext cx="23042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dolní končetiny</a:t>
            </a:r>
            <a:endParaRPr lang="cs-CZ" sz="32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483768" y="1501312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3" idx="3"/>
          </p:cNvCxnSpPr>
          <p:nvPr/>
        </p:nvCxnSpPr>
        <p:spPr>
          <a:xfrm>
            <a:off x="2596615" y="3377304"/>
            <a:ext cx="1759361" cy="154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4" idx="1"/>
          </p:cNvCxnSpPr>
          <p:nvPr/>
        </p:nvCxnSpPr>
        <p:spPr>
          <a:xfrm flipH="1">
            <a:off x="5580112" y="3175521"/>
            <a:ext cx="936104" cy="3974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5" idx="1"/>
          </p:cNvCxnSpPr>
          <p:nvPr/>
        </p:nvCxnSpPr>
        <p:spPr>
          <a:xfrm flipH="1" flipV="1">
            <a:off x="5220072" y="5013176"/>
            <a:ext cx="1296144" cy="39459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516216" y="1700808"/>
            <a:ext cx="699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krk</a:t>
            </a:r>
            <a:endParaRPr lang="cs-CZ" sz="3200" dirty="0"/>
          </a:p>
        </p:txBody>
      </p:sp>
      <p:cxnSp>
        <p:nvCxnSpPr>
          <p:cNvPr id="16" name="Přímá spojnice 15"/>
          <p:cNvCxnSpPr>
            <a:stCxn id="14" idx="1"/>
          </p:cNvCxnSpPr>
          <p:nvPr/>
        </p:nvCxnSpPr>
        <p:spPr>
          <a:xfrm flipH="1">
            <a:off x="4788024" y="1993196"/>
            <a:ext cx="1728192" cy="1396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14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ZS Slovan\Desktop\člověk\ob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360" y="836712"/>
            <a:ext cx="3758816" cy="5369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16216" y="1988840"/>
            <a:ext cx="8723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čelo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16216" y="2936806"/>
            <a:ext cx="7895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oko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48148" y="5309919"/>
            <a:ext cx="11460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brada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2573615"/>
            <a:ext cx="11015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obočí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10198" y="3481663"/>
            <a:ext cx="10070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ucho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16216" y="4066438"/>
            <a:ext cx="7777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nos</a:t>
            </a:r>
            <a:endParaRPr lang="cs-CZ" sz="3200" dirty="0">
              <a:solidFill>
                <a:srgbClr val="00B05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5292080" y="2420888"/>
            <a:ext cx="1224136" cy="1527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3" idx="1"/>
          </p:cNvCxnSpPr>
          <p:nvPr/>
        </p:nvCxnSpPr>
        <p:spPr>
          <a:xfrm flipH="1">
            <a:off x="5364088" y="3229194"/>
            <a:ext cx="1152128" cy="1277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8" idx="1"/>
          </p:cNvCxnSpPr>
          <p:nvPr/>
        </p:nvCxnSpPr>
        <p:spPr>
          <a:xfrm flipH="1" flipV="1">
            <a:off x="4499992" y="4149080"/>
            <a:ext cx="2016224" cy="2097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4572000" y="5602306"/>
            <a:ext cx="2088232" cy="1309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6" idx="3"/>
          </p:cNvCxnSpPr>
          <p:nvPr/>
        </p:nvCxnSpPr>
        <p:spPr>
          <a:xfrm flipV="1">
            <a:off x="2001176" y="2866002"/>
            <a:ext cx="134668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7" idx="3"/>
          </p:cNvCxnSpPr>
          <p:nvPr/>
        </p:nvCxnSpPr>
        <p:spPr>
          <a:xfrm flipV="1">
            <a:off x="2017205" y="3774050"/>
            <a:ext cx="754595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2001176" y="4941168"/>
            <a:ext cx="1994760" cy="3687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960698" y="4318321"/>
            <a:ext cx="10404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tváře</a:t>
            </a:r>
            <a:endParaRPr lang="cs-CZ" sz="3200" dirty="0">
              <a:solidFill>
                <a:srgbClr val="00B050"/>
              </a:solidFill>
            </a:endParaRPr>
          </a:p>
        </p:txBody>
      </p:sp>
      <p:cxnSp>
        <p:nvCxnSpPr>
          <p:cNvPr id="2048" name="Přímá spojnice se šipkou 2047"/>
          <p:cNvCxnSpPr>
            <a:stCxn id="30" idx="3"/>
          </p:cNvCxnSpPr>
          <p:nvPr/>
        </p:nvCxnSpPr>
        <p:spPr>
          <a:xfrm flipV="1">
            <a:off x="2001176" y="4318321"/>
            <a:ext cx="1346688" cy="2923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010198" y="5602306"/>
            <a:ext cx="886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ústa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9850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 Slovan\Pictures\imagesCAKMS4K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3270"/>
            <a:ext cx="1109662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ZS Slovan\Pictures\imagesCAKMS4K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233270"/>
            <a:ext cx="1109662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1800" y="486010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Doplň názvy částí těla.</a:t>
            </a:r>
            <a:endParaRPr lang="cs-CZ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484" y="4583767"/>
            <a:ext cx="1295496" cy="1941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862048" y="-747464"/>
            <a:ext cx="3480239" cy="2188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 descr="C:\Users\ZS Slovan\AppData\Local\Microsoft\Windows\Temporary Internet Files\Content.IE5\MHAJF4LZ\MP900409311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259" r="45135" b="2370"/>
          <a:stretch/>
        </p:blipFill>
        <p:spPr bwMode="auto">
          <a:xfrm>
            <a:off x="6012160" y="5301208"/>
            <a:ext cx="1484784" cy="1032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214" y="1772816"/>
            <a:ext cx="1178466" cy="1765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63688" y="1916832"/>
            <a:ext cx="5568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 – r - í   k - - č – t i - -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96336" y="5463557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- k -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5013177"/>
            <a:ext cx="42038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- - - n í  - - n č – t i - a</a:t>
            </a:r>
            <a:endParaRPr lang="cs-CZ" sz="3600" dirty="0"/>
          </a:p>
        </p:txBody>
      </p:sp>
      <p:pic>
        <p:nvPicPr>
          <p:cNvPr id="1041" name="Picture 17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31" t="14470" b="27965"/>
          <a:stretch/>
        </p:blipFill>
        <p:spPr bwMode="auto">
          <a:xfrm>
            <a:off x="4853696" y="3201325"/>
            <a:ext cx="1738399" cy="980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613015" y="3337443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ú - - 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22193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4594" y="1772816"/>
            <a:ext cx="832186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215213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194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26</cp:revision>
  <dcterms:created xsi:type="dcterms:W3CDTF">2012-01-05T19:54:04Z</dcterms:created>
  <dcterms:modified xsi:type="dcterms:W3CDTF">2012-06-07T05:40:50Z</dcterms:modified>
</cp:coreProperties>
</file>