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58" r:id="rId5"/>
    <p:sldId id="259" r:id="rId6"/>
    <p:sldId id="256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D117"/>
    <a:srgbClr val="CCC4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5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262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44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0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657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848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801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248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47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30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0998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0ED28-3988-4112-9B19-AF831F330D5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61AFA-350B-4D99-9FF2-6F5F3A532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595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1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0333" y="1124744"/>
            <a:ext cx="8064896" cy="55707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sz="20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VZDĚLÁNÍ PRO KONKURENCESCHOPNOST</a:t>
            </a:r>
          </a:p>
          <a:p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PŘEDMĚT: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Prvouka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ROČNÍK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první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TÉMA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  Naše škola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AUTOR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     Mgr. Jitka Bečicová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DATUM VYTVOŘENÍ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: 19.1. 2012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VY_32_INOVACE_07_JB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662289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78521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vytvořena jako doplněk k učivu 1. ročníku Ve škole. V rámci prezentace</a:t>
            </a:r>
          </a:p>
          <a:p>
            <a:r>
              <a:rPr lang="cs-CZ" dirty="0" smtClean="0"/>
              <a:t>Se žáci se seznamují s názvy některých místností ve školní budově.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717032"/>
            <a:ext cx="8409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Pilotáž: Prezentace pilotována ve třídách 1.ročníku. Slouží k správnému používání názvu </a:t>
            </a:r>
          </a:p>
          <a:p>
            <a:r>
              <a:rPr lang="cs-CZ" dirty="0" smtClean="0"/>
              <a:t>Jednotlivých místností ve škole a také k upevnění znalostí jejich funkcí.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9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73"/>
          <a:stretch/>
        </p:blipFill>
        <p:spPr bwMode="auto">
          <a:xfrm>
            <a:off x="281793" y="3068960"/>
            <a:ext cx="4631492" cy="2190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63688" y="764704"/>
            <a:ext cx="5616624" cy="1323439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cs-CZ" sz="8000" b="1" dirty="0" smtClean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Naše škola</a:t>
            </a:r>
            <a:endParaRPr lang="cs-CZ" sz="80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3"/>
          <a:stretch/>
        </p:blipFill>
        <p:spPr bwMode="auto">
          <a:xfrm>
            <a:off x="5153015" y="3068960"/>
            <a:ext cx="3531648" cy="2190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33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Pictures\trida_1_stupne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52736"/>
            <a:ext cx="6978352" cy="523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2000" y="260648"/>
            <a:ext cx="2729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Třída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7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418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378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378" y="19888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23830" y="458743"/>
            <a:ext cx="3301096" cy="6463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Patří do třídy ?</a:t>
            </a:r>
            <a:endParaRPr lang="cs-CZ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888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418" y="19888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7462"/>
            <a:ext cx="73183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7462"/>
            <a:ext cx="73183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257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ZS Slovan\Pictures\bez názv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647" y="1844824"/>
            <a:ext cx="3627845" cy="271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98447" y="764704"/>
            <a:ext cx="34942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Tělocvična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4" name="Picture 6" descr="C:\Users\ZS Slovan\Pictures\dsc_0004_t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95381"/>
            <a:ext cx="381000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04048" y="2420720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Hřiště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28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7210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353" y="4318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18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614" y="177210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2211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41575" y="404664"/>
            <a:ext cx="4305474" cy="6463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Patří do tělocvičny ?</a:t>
            </a:r>
            <a:endParaRPr lang="cs-CZ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5952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353" y="175952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614" y="4318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39"/>
            <a:ext cx="73183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88640"/>
            <a:ext cx="73183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58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3882" y="1504261"/>
            <a:ext cx="21275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Jídelna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58823" y="1504261"/>
            <a:ext cx="23455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Družina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935447" y="1504261"/>
            <a:ext cx="17556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Šatna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314" y="4841804"/>
            <a:ext cx="1616022" cy="1616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404" y="3040913"/>
            <a:ext cx="1687704" cy="168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951" y="4811148"/>
            <a:ext cx="1616023" cy="1616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627" y="3040912"/>
            <a:ext cx="1627353" cy="1627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375" y="4811149"/>
            <a:ext cx="1616023" cy="1616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73" y="3040912"/>
            <a:ext cx="1616023" cy="1616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791" y="226012"/>
            <a:ext cx="73183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3" y="260648"/>
            <a:ext cx="73183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21387" y="137120"/>
            <a:ext cx="42203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 kam patří ?</a:t>
            </a:r>
            <a:endParaRPr lang="cs-CZ" sz="5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3882" y="1628800"/>
            <a:ext cx="2127505" cy="720080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219673" y="3040912"/>
            <a:ext cx="1616023" cy="161602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7303314" y="4841804"/>
            <a:ext cx="1616022" cy="1585368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458823" y="1628800"/>
            <a:ext cx="2345514" cy="79879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1713375" y="4811149"/>
            <a:ext cx="1616023" cy="161602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055404" y="3040912"/>
            <a:ext cx="1687704" cy="161602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6935447" y="1504261"/>
            <a:ext cx="1755609" cy="923330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259627" y="3040912"/>
            <a:ext cx="1627353" cy="1616023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4543951" y="4811148"/>
            <a:ext cx="1616023" cy="1616023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98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49" y="116632"/>
            <a:ext cx="84185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67544" y="2204864"/>
            <a:ext cx="83129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250964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136</Words>
  <Application>Microsoft Office PowerPoint</Application>
  <PresentationFormat>Předvádění na obrazovce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21</cp:revision>
  <dcterms:created xsi:type="dcterms:W3CDTF">2012-01-19T14:27:16Z</dcterms:created>
  <dcterms:modified xsi:type="dcterms:W3CDTF">2012-06-07T05:28:29Z</dcterms:modified>
</cp:coreProperties>
</file>