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2848812-96D7-4090-94EC-1982B8F0F7A0}">
          <p14:sldIdLst>
            <p14:sldId id="256"/>
            <p14:sldId id="257"/>
            <p14:sldId id="258"/>
            <p14:sldId id="259"/>
            <p14:sldId id="260"/>
            <p14:sldId id="262"/>
            <p14:sldId id="263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743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51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629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019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04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386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543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862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738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606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458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38849-CB73-4847-8EB9-7D4030681FF1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3F3B7-ED55-4418-AB11-F31ABCF2C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447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10333" y="1124744"/>
            <a:ext cx="8064896" cy="55707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sz="20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VZDĚLÁNÍ PRO KONKURENCESCHOPNOST</a:t>
            </a: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PŘEDMĚT: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Prvouka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ROČNÍK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první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TÉMA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  Hodiny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AUTOR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Mgr. Jitka Bečicová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DATUM VYTVOŘENÍ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3.2.2012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VY_32_INOVACE_09_JB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96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7876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9168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844824"/>
            <a:ext cx="77425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</a:t>
            </a:r>
          </a:p>
          <a:p>
            <a:r>
              <a:rPr lang="cs-CZ" dirty="0" smtClean="0"/>
              <a:t>k vyvození nebo opakování učiva 1. ročníku Prvouka – Hodiny.</a:t>
            </a:r>
          </a:p>
          <a:p>
            <a:r>
              <a:rPr lang="cs-CZ" dirty="0" smtClean="0"/>
              <a:t>V rámci prezentace se žáci seznamují s pojmy – čas, hodiny, ciferník, velká a malá</a:t>
            </a:r>
          </a:p>
          <a:p>
            <a:r>
              <a:rPr lang="cs-CZ" dirty="0" smtClean="0"/>
              <a:t>ručička. Učí se poznávat </a:t>
            </a:r>
            <a:r>
              <a:rPr lang="cs-CZ" smtClean="0"/>
              <a:t>základní údaje na hodinách .</a:t>
            </a:r>
            <a:endParaRPr lang="cs-CZ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52716" y="4653136"/>
            <a:ext cx="82520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Pilotáž: Prezentace pilotována ve třídách prvního ročníku. Posloužila k uvedení žáků do tématu </a:t>
            </a:r>
            <a:r>
              <a:rPr lang="cs-CZ" dirty="0" smtClean="0"/>
              <a:t>Hodiny </a:t>
            </a:r>
            <a:r>
              <a:rPr lang="cs-CZ" dirty="0"/>
              <a:t>a k </a:t>
            </a:r>
            <a:r>
              <a:rPr lang="cs-CZ" dirty="0" smtClean="0"/>
              <a:t>procvičení základních časových údajů.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21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3648" y="692696"/>
            <a:ext cx="6408712" cy="1015663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r>
              <a:rPr lang="cs-CZ" sz="6000" dirty="0" smtClean="0">
                <a:ln w="38100"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C000"/>
                </a:solidFill>
              </a:rPr>
              <a:t>Hodiny</a:t>
            </a:r>
            <a:endParaRPr lang="cs-CZ" sz="6000" dirty="0">
              <a:ln w="38100">
                <a:solidFill>
                  <a:schemeClr val="bg2">
                    <a:lumMod val="10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856"/>
            <a:ext cx="1828800" cy="182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132856"/>
            <a:ext cx="1828800" cy="182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6"/>
            <a:ext cx="1828800" cy="182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951" y="4558625"/>
            <a:ext cx="1828800" cy="182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784" y="4558625"/>
            <a:ext cx="1828800" cy="182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58385"/>
            <a:ext cx="1828800" cy="182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34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2253888" y="1679100"/>
            <a:ext cx="4896544" cy="48965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15406" y="1679101"/>
            <a:ext cx="958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12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48393" y="5990870"/>
            <a:ext cx="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96343" y="387162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9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32240" y="383498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1585" y="1971488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4208" y="270808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44208" y="4868352"/>
            <a:ext cx="375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1585" y="5698482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56693" y="5698482"/>
            <a:ext cx="396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7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4148" y="4868352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8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20509" y="2708084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10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09169" y="1971487"/>
            <a:ext cx="892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11</a:t>
            </a:r>
            <a:endParaRPr lang="cs-CZ" sz="3200" dirty="0"/>
          </a:p>
        </p:txBody>
      </p:sp>
      <p:sp>
        <p:nvSpPr>
          <p:cNvPr id="20" name="Šipka doprava 19"/>
          <p:cNvSpPr/>
          <p:nvPr/>
        </p:nvSpPr>
        <p:spPr>
          <a:xfrm>
            <a:off x="4590818" y="3875039"/>
            <a:ext cx="1493350" cy="72441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nahoru 20"/>
          <p:cNvSpPr/>
          <p:nvPr/>
        </p:nvSpPr>
        <p:spPr>
          <a:xfrm flipH="1">
            <a:off x="4396854" y="2132856"/>
            <a:ext cx="610609" cy="228690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4434730" y="4044260"/>
            <a:ext cx="479170" cy="38597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92957" y="609361"/>
            <a:ext cx="22608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velká ručička</a:t>
            </a:r>
            <a:endParaRPr lang="cs-CZ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588224" y="5620089"/>
            <a:ext cx="2360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HODINOVÁ</a:t>
            </a:r>
            <a:endParaRPr lang="cs-CZ" sz="36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50757" y="4419760"/>
            <a:ext cx="23215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malá ručička</a:t>
            </a:r>
            <a:endParaRPr lang="cs-CZ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39290" y="1809690"/>
            <a:ext cx="2489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MINUTOVÁ</a:t>
            </a:r>
            <a:endParaRPr lang="cs-CZ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034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801" y="4252098"/>
            <a:ext cx="2232248" cy="2235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489" y="980728"/>
            <a:ext cx="2244086" cy="2246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481" y="982541"/>
            <a:ext cx="2255756" cy="2258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48690" y="334397"/>
            <a:ext cx="1116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čtvrt</a:t>
            </a:r>
            <a:endParaRPr lang="cs-CZ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79684" y="334397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půl</a:t>
            </a:r>
            <a:endParaRPr lang="cs-CZ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73875" y="3641188"/>
            <a:ext cx="1944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tři čtvrtě</a:t>
            </a:r>
            <a:endParaRPr lang="cs-CZ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11274" y="3641188"/>
            <a:ext cx="1393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celá</a:t>
            </a:r>
            <a:endParaRPr lang="cs-CZ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Výseč 14"/>
          <p:cNvSpPr/>
          <p:nvPr/>
        </p:nvSpPr>
        <p:spPr>
          <a:xfrm>
            <a:off x="1389705" y="992141"/>
            <a:ext cx="2228387" cy="2158427"/>
          </a:xfrm>
          <a:prstGeom prst="pie">
            <a:avLst>
              <a:gd name="adj1" fmla="val 16176467"/>
              <a:gd name="adj2" fmla="val 43501"/>
            </a:avLst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6" name="Výseč 15"/>
          <p:cNvSpPr/>
          <p:nvPr/>
        </p:nvSpPr>
        <p:spPr>
          <a:xfrm>
            <a:off x="5538482" y="992141"/>
            <a:ext cx="2255756" cy="2249068"/>
          </a:xfrm>
          <a:prstGeom prst="pie">
            <a:avLst>
              <a:gd name="adj1" fmla="val 16145061"/>
              <a:gd name="adj2" fmla="val 5348902"/>
            </a:avLst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Výseč 16"/>
          <p:cNvSpPr/>
          <p:nvPr/>
        </p:nvSpPr>
        <p:spPr>
          <a:xfrm>
            <a:off x="1433801" y="4252098"/>
            <a:ext cx="2232937" cy="2204119"/>
          </a:xfrm>
          <a:prstGeom prst="pie">
            <a:avLst>
              <a:gd name="adj1" fmla="val 16180975"/>
              <a:gd name="adj2" fmla="val 1073053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Výseč 17"/>
          <p:cNvSpPr/>
          <p:nvPr/>
        </p:nvSpPr>
        <p:spPr>
          <a:xfrm>
            <a:off x="5680164" y="4309911"/>
            <a:ext cx="2135247" cy="2152608"/>
          </a:xfrm>
          <a:prstGeom prst="pie">
            <a:avLst>
              <a:gd name="adj1" fmla="val 16106064"/>
              <a:gd name="adj2" fmla="val 1601781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Šipka doprava 18"/>
          <p:cNvSpPr/>
          <p:nvPr/>
        </p:nvSpPr>
        <p:spPr>
          <a:xfrm flipV="1">
            <a:off x="2506752" y="2058499"/>
            <a:ext cx="1111340" cy="146364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Šipka dolů 19"/>
          <p:cNvSpPr/>
          <p:nvPr/>
        </p:nvSpPr>
        <p:spPr>
          <a:xfrm flipH="1">
            <a:off x="6588224" y="2204863"/>
            <a:ext cx="169573" cy="1036346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Šipka doleva 20"/>
          <p:cNvSpPr/>
          <p:nvPr/>
        </p:nvSpPr>
        <p:spPr>
          <a:xfrm flipV="1">
            <a:off x="1433801" y="5354156"/>
            <a:ext cx="1116124" cy="163075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Šipka nahoru 21"/>
          <p:cNvSpPr/>
          <p:nvPr/>
        </p:nvSpPr>
        <p:spPr>
          <a:xfrm>
            <a:off x="6673010" y="4309911"/>
            <a:ext cx="203246" cy="1076304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705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ZS Slovan\Pictures\imagesCAKMS4K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27" y="175785"/>
            <a:ext cx="954312" cy="88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 Slovan\Pictures\imagesCAKMS4K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75785"/>
            <a:ext cx="982046" cy="91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15816" y="414138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>Kolik je hodin ?</a:t>
            </a:r>
            <a:endParaRPr lang="cs-CZ" sz="3600" dirty="0">
              <a:solidFill>
                <a:srgbClr val="FFC000"/>
              </a:solidFill>
            </a:endParaRPr>
          </a:p>
        </p:txBody>
      </p:sp>
      <p:pic>
        <p:nvPicPr>
          <p:cNvPr id="3077" name="Picture 5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83" y="1890542"/>
            <a:ext cx="20002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0942"/>
            <a:ext cx="20002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824" y="1859982"/>
            <a:ext cx="20002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89" y="4405313"/>
            <a:ext cx="20002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05313"/>
            <a:ext cx="20002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149" y="4405313"/>
            <a:ext cx="20002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1758114" y="2821136"/>
            <a:ext cx="437622" cy="175816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nahoru 4"/>
          <p:cNvSpPr/>
          <p:nvPr/>
        </p:nvSpPr>
        <p:spPr>
          <a:xfrm flipH="1">
            <a:off x="1647277" y="2220764"/>
            <a:ext cx="221674" cy="776188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/>
          <p:cNvSpPr/>
          <p:nvPr/>
        </p:nvSpPr>
        <p:spPr>
          <a:xfrm>
            <a:off x="4211960" y="2821135"/>
            <a:ext cx="424061" cy="175817"/>
          </a:xfrm>
          <a:prstGeom prst="lef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nahoru 6"/>
          <p:cNvSpPr/>
          <p:nvPr/>
        </p:nvSpPr>
        <p:spPr>
          <a:xfrm>
            <a:off x="4509143" y="2260764"/>
            <a:ext cx="253755" cy="68828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7345267" y="2857254"/>
            <a:ext cx="165364" cy="41813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>
            <a:off x="7335604" y="2215046"/>
            <a:ext cx="184689" cy="60609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leva 2"/>
          <p:cNvSpPr/>
          <p:nvPr/>
        </p:nvSpPr>
        <p:spPr>
          <a:xfrm>
            <a:off x="1339846" y="5277817"/>
            <a:ext cx="418268" cy="207615"/>
          </a:xfrm>
          <a:prstGeom prst="lef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Šipka dolů 9"/>
          <p:cNvSpPr/>
          <p:nvPr/>
        </p:nvSpPr>
        <p:spPr>
          <a:xfrm>
            <a:off x="1644605" y="5381624"/>
            <a:ext cx="227017" cy="567656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Šipka nahoru 10"/>
          <p:cNvSpPr/>
          <p:nvPr/>
        </p:nvSpPr>
        <p:spPr>
          <a:xfrm>
            <a:off x="4549723" y="4973269"/>
            <a:ext cx="172596" cy="368448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Šipka doleva 11"/>
          <p:cNvSpPr/>
          <p:nvPr/>
        </p:nvSpPr>
        <p:spPr>
          <a:xfrm>
            <a:off x="4006244" y="5302180"/>
            <a:ext cx="640084" cy="158888"/>
          </a:xfrm>
          <a:prstGeom prst="lef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Šipka dolů 12"/>
          <p:cNvSpPr/>
          <p:nvPr/>
        </p:nvSpPr>
        <p:spPr>
          <a:xfrm>
            <a:off x="7364592" y="5410669"/>
            <a:ext cx="165364" cy="394595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7447274" y="5268454"/>
            <a:ext cx="653118" cy="226340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45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Pictures\imagesCAKMS4K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954312" cy="88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Pictures\imagesCAKMS4K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88640"/>
            <a:ext cx="954312" cy="88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307816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>Doplň správně ručičky na hodiny.</a:t>
            </a:r>
            <a:endParaRPr lang="cs-CZ" sz="3600" dirty="0">
              <a:solidFill>
                <a:srgbClr val="FFC000"/>
              </a:solidFill>
            </a:endParaRPr>
          </a:p>
        </p:txBody>
      </p:sp>
      <p:pic>
        <p:nvPicPr>
          <p:cNvPr id="1028" name="Picture 4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68" y="2038396"/>
            <a:ext cx="1728192" cy="16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005101"/>
            <a:ext cx="1728193" cy="16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339" y="2038396"/>
            <a:ext cx="1728193" cy="16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86" y="4869158"/>
            <a:ext cx="1728192" cy="16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69160"/>
            <a:ext cx="1728192" cy="16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 Slovan\Desktop\hodiny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335" y="4823643"/>
            <a:ext cx="1728192" cy="16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68666" y="1576731"/>
            <a:ext cx="1127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5 hodin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30638" y="1576731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10 hodin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05819" y="1576730"/>
            <a:ext cx="1127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7 hodin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39488" y="4407493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půl 4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87356" y="4407495"/>
            <a:ext cx="1369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čtvrt na 9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34788" y="4361978"/>
            <a:ext cx="1869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tři čtvrtě na 2</a:t>
            </a:r>
            <a:endParaRPr lang="cs-CZ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47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               dostupné z www</a:t>
            </a:r>
            <a:r>
              <a:rPr lang="pl-PL" sz="3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2426" y="1844824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Ilustrace </a:t>
            </a:r>
            <a:r>
              <a:rPr lang="cs-CZ" dirty="0"/>
              <a:t>a kliparty zhttp://office.microsoft.com/cs-cz/images/?CTT=6&amp;ver=14&amp;app=powerpnt.exe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100672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201</TotalTime>
  <Words>193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28</cp:revision>
  <dcterms:created xsi:type="dcterms:W3CDTF">2012-02-03T14:15:36Z</dcterms:created>
  <dcterms:modified xsi:type="dcterms:W3CDTF">2012-06-07T05:47:41Z</dcterms:modified>
</cp:coreProperties>
</file>