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7" r:id="rId3"/>
    <p:sldId id="260" r:id="rId4"/>
    <p:sldId id="259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23DD094E-6724-48AC-A182-AD9D2C14C83E}">
          <p14:sldIdLst>
            <p14:sldId id="263"/>
            <p14:sldId id="257"/>
            <p14:sldId id="260"/>
            <p14:sldId id="259"/>
            <p14:sldId id="261"/>
            <p14:sldId id="262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654D"/>
    <a:srgbClr val="FFFF99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AFA8EE-9AE8-47A8-AC33-54DFDFAC999A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F0AC4C5-49B6-48E5-A7E3-4C02731CFE4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589" y="548679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  <a:solidFill>
            <a:srgbClr val="B1654D"/>
          </a:soli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Prvouka</a:t>
            </a:r>
          </a:p>
          <a:p>
            <a:r>
              <a:rPr lang="cs-CZ" dirty="0" smtClean="0"/>
              <a:t>ROČNÍK:     první</a:t>
            </a:r>
          </a:p>
          <a:p>
            <a:r>
              <a:rPr lang="cs-CZ" dirty="0" smtClean="0"/>
              <a:t>TÉMA:        Povolání</a:t>
            </a:r>
          </a:p>
          <a:p>
            <a:r>
              <a:rPr lang="cs-CZ" dirty="0" smtClean="0"/>
              <a:t>AUTOR:      Mgr. Jitka Bečicová</a:t>
            </a:r>
          </a:p>
          <a:p>
            <a:r>
              <a:rPr lang="cs-CZ" dirty="0" smtClean="0"/>
              <a:t>DATUM VYTVOŘENÍ:  8.2.2012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VY_32_INOVACE_11_JB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6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solidFill>
            <a:srgbClr val="B1654D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4000" b="1" i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8018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</a:t>
            </a:r>
          </a:p>
          <a:p>
            <a:r>
              <a:rPr lang="cs-CZ" dirty="0" smtClean="0"/>
              <a:t>k vyvození nebo opakování učiva 1. ročníku Prvouka – Povolání.</a:t>
            </a:r>
          </a:p>
          <a:p>
            <a:r>
              <a:rPr lang="cs-CZ" dirty="0" smtClean="0"/>
              <a:t>V rámci prezentace se žáci seznamují s různými profesemi.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365104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Pilotáž: Prezentace pilotována ve třídách 1. ročníku. Žákům nabízí připomenutí různých povolání</a:t>
            </a:r>
          </a:p>
          <a:p>
            <a:r>
              <a:rPr lang="cs-CZ" dirty="0" smtClean="0"/>
              <a:t>a pomůcek, kterých je k jednotlivým povoláním potřeba.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633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204864"/>
            <a:ext cx="7200800" cy="1569660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cs-CZ" sz="9600" b="1" dirty="0" smtClean="0">
                <a:ln w="57150">
                  <a:solidFill>
                    <a:srgbClr val="B1654D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Povolání</a:t>
            </a:r>
            <a:endParaRPr lang="cs-CZ" sz="9600" b="1" dirty="0">
              <a:ln w="57150">
                <a:solidFill>
                  <a:srgbClr val="B1654D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05064"/>
            <a:ext cx="1257300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591" y="4509120"/>
            <a:ext cx="22288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591" y="404664"/>
            <a:ext cx="1641527" cy="1584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C:\Users\ZS Slovan\AppData\Local\Microsoft\Windows\Temporary Internet Files\Content.IE5\RHZG2QFS\MC9002149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360" y="262027"/>
            <a:ext cx="1223897" cy="187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ZS Slovan\AppData\Local\Microsoft\Windows\Temporary Internet Files\Content.IE5\DGNWKMJL\MC9002950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347" y="356491"/>
            <a:ext cx="1599357" cy="151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AppData\Local\Microsoft\Windows\Temporary Internet Files\Content.IE5\S2FK77CV\MC90044134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837" y="4005064"/>
            <a:ext cx="1939627" cy="1939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S Slovan\Desktop\povolání\MB90022753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4" r="17261"/>
          <a:stretch/>
        </p:blipFill>
        <p:spPr bwMode="auto">
          <a:xfrm>
            <a:off x="695616" y="586231"/>
            <a:ext cx="1651964" cy="251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Desktop\povolání\MB90022777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7" b="16968"/>
          <a:stretch/>
        </p:blipFill>
        <p:spPr bwMode="auto">
          <a:xfrm>
            <a:off x="2748250" y="260648"/>
            <a:ext cx="2750118" cy="18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 Slovan\Desktop\povolání\MB90031399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10" y="3573016"/>
            <a:ext cx="2265693" cy="2265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 Slovan\Desktop\povolání\MB90028993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67" b="16219"/>
          <a:stretch/>
        </p:blipFill>
        <p:spPr bwMode="auto">
          <a:xfrm>
            <a:off x="3342895" y="2339032"/>
            <a:ext cx="2434450" cy="160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Desktop\povolání\MB900289861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4" r="16656"/>
          <a:stretch/>
        </p:blipFill>
        <p:spPr bwMode="auto">
          <a:xfrm>
            <a:off x="5053180" y="4290673"/>
            <a:ext cx="1534980" cy="233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 Slovan\Desktop\povolání\MB900289475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8" r="19291"/>
          <a:stretch/>
        </p:blipFill>
        <p:spPr bwMode="auto">
          <a:xfrm>
            <a:off x="2915816" y="4290673"/>
            <a:ext cx="1463710" cy="233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 Slovan\Desktop\povolání\MB900289034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7" r="18104"/>
          <a:stretch/>
        </p:blipFill>
        <p:spPr bwMode="auto">
          <a:xfrm>
            <a:off x="7087226" y="4216101"/>
            <a:ext cx="1589230" cy="241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 Slovan\Desktop\povolání\MB900289850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16" b="19544"/>
          <a:stretch/>
        </p:blipFill>
        <p:spPr bwMode="auto">
          <a:xfrm>
            <a:off x="5940863" y="178438"/>
            <a:ext cx="2592288" cy="175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ZS Slovan\Desktop\povolání\MB900289919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3" b="16531"/>
          <a:stretch/>
        </p:blipFill>
        <p:spPr bwMode="auto">
          <a:xfrm>
            <a:off x="6428509" y="2263141"/>
            <a:ext cx="2522781" cy="168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03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3"/>
            <a:ext cx="957263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04662"/>
            <a:ext cx="957263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55776" y="492838"/>
            <a:ext cx="42627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B1654D"/>
                </a:solidFill>
                <a:latin typeface="Arial" pitchFamily="34" charset="0"/>
                <a:cs typeface="Arial" pitchFamily="34" charset="0"/>
              </a:rPr>
              <a:t>Poznáš povolání?</a:t>
            </a:r>
            <a:endParaRPr lang="cs-CZ" sz="4000" dirty="0">
              <a:solidFill>
                <a:srgbClr val="B1654D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C:\Users\ZS Slovan\AppData\Local\Microsoft\Windows\Temporary Internet Files\Content.IE5\AMPBKUEX\MP9003829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20830"/>
            <a:ext cx="2170497" cy="155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ZS Slovan\AppData\Local\Microsoft\Windows\Temporary Internet Files\Content.IE5\L8PQNSHO\MP90038298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810563"/>
            <a:ext cx="1232337" cy="172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ZS Slovan\AppData\Local\Microsoft\Windows\Temporary Internet Files\Content.IE5\0C1Y1BBE\MP90038757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775" y="4810563"/>
            <a:ext cx="1230693" cy="172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ZS Slovan\AppData\Local\Microsoft\Windows\Temporary Internet Files\Content.IE5\8HRIZH6I\MP90038298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019" y="1520829"/>
            <a:ext cx="2170499" cy="1550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ZS Slovan\AppData\Local\Microsoft\Windows\Temporary Internet Files\Content.IE5\IT97BL86\MP9003875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998" y="4810563"/>
            <a:ext cx="1231052" cy="172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0034" y="3406080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zedník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0972" y="3933056"/>
            <a:ext cx="1317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kadeřník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0" y="3933056"/>
            <a:ext cx="13748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pošťačka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04088" y="3406079"/>
            <a:ext cx="11868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fotograf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79645" y="3867745"/>
            <a:ext cx="14141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elektrikář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60" name="Picture 12" descr="C:\Users\ZS Slovan\AppData\Local\Microsoft\Windows\Temporary Internet Files\Content.IE5\T5TNKUA9\MP90038299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33763"/>
            <a:ext cx="2170495" cy="155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176169" y="3400294"/>
            <a:ext cx="1002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masér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2339752" y="3071184"/>
            <a:ext cx="1451136" cy="1027393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endCxn id="9" idx="1"/>
          </p:cNvCxnSpPr>
          <p:nvPr/>
        </p:nvCxnSpPr>
        <p:spPr>
          <a:xfrm>
            <a:off x="5444297" y="3071185"/>
            <a:ext cx="1731872" cy="559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5868144" y="3071184"/>
            <a:ext cx="1158840" cy="51369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2555776" y="4329410"/>
            <a:ext cx="3178607" cy="481153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 flipV="1">
            <a:off x="2339752" y="4163888"/>
            <a:ext cx="2016224" cy="64667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endCxn id="7" idx="3"/>
          </p:cNvCxnSpPr>
          <p:nvPr/>
        </p:nvCxnSpPr>
        <p:spPr>
          <a:xfrm flipH="1" flipV="1">
            <a:off x="3790888" y="3636912"/>
            <a:ext cx="3236096" cy="1304256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68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32655"/>
            <a:ext cx="957263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957263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27784" y="420831"/>
            <a:ext cx="38363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B1654D"/>
                </a:solidFill>
                <a:latin typeface="Arial" pitchFamily="34" charset="0"/>
                <a:cs typeface="Arial" pitchFamily="34" charset="0"/>
              </a:rPr>
              <a:t>Co komu patří ?</a:t>
            </a:r>
            <a:endParaRPr lang="cs-CZ" sz="4000" dirty="0">
              <a:solidFill>
                <a:srgbClr val="B1654D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C:\Users\ZS Slovan\AppData\Local\Microsoft\Windows\Temporary Internet Files\Content.IE5\S2FK77CV\MC9002159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576" y="2860254"/>
            <a:ext cx="1222721" cy="146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ZS Slovan\AppData\Local\Microsoft\Windows\Temporary Internet Files\Content.IE5\MHAJF4LZ\MC900413676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488" y="2860254"/>
            <a:ext cx="1512168" cy="145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ZS Slovan\AppData\Local\Microsoft\Windows\Temporary Internet Files\Content.IE5\N9HZIVOT\MC90029584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14530"/>
            <a:ext cx="1440160" cy="161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ZS Slovan\AppData\Local\Microsoft\Windows\Temporary Internet Files\Content.IE5\WQN7K2G4\MC9004125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99" y="3429000"/>
            <a:ext cx="1551122" cy="70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ZS Slovan\AppData\Local\Microsoft\Windows\Temporary Internet Files\Content.IE5\YXB83DUV\MC90001933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130" y="2959149"/>
            <a:ext cx="1506493" cy="126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7652" y="5741458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k_ch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_ř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74650" y="5758028"/>
            <a:ext cx="1156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o_r_vář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30462" y="5742442"/>
            <a:ext cx="12747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_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uzik_nt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25318" y="5742442"/>
            <a:ext cx="1157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úře_ní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_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13558" y="1127146"/>
            <a:ext cx="56647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B1654D"/>
                </a:solidFill>
              </a:rPr>
              <a:t>Dopiš slova a spoj se správným obrázkem.</a:t>
            </a:r>
            <a:endParaRPr lang="cs-CZ" sz="2400" dirty="0">
              <a:solidFill>
                <a:srgbClr val="B1654D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1075960" y="4327165"/>
            <a:ext cx="1119776" cy="1641412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2627784" y="4136042"/>
            <a:ext cx="3240360" cy="162198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4355976" y="4136042"/>
            <a:ext cx="3240360" cy="183253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1280791" y="4136042"/>
            <a:ext cx="4299321" cy="162198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4794228" y="4136042"/>
            <a:ext cx="2584086" cy="1621986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7263130" y="5758028"/>
            <a:ext cx="1561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_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ahra_n_k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41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solidFill>
            <a:srgbClr val="B1654D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               dostupné z www</a:t>
            </a:r>
            <a:r>
              <a:rPr lang="pl-PL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2427" y="1772816"/>
            <a:ext cx="832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Ilustrace </a:t>
            </a:r>
            <a:r>
              <a:rPr lang="cs-CZ" dirty="0"/>
              <a:t>a kliparty z www. http://office.microsoft.com/cs-cz/images/?CTT=6&amp;ver=14&amp;app=powerpnt.exe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212265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149</TotalTime>
  <Words>163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19</cp:revision>
  <dcterms:created xsi:type="dcterms:W3CDTF">2012-02-08T15:59:14Z</dcterms:created>
  <dcterms:modified xsi:type="dcterms:W3CDTF">2012-06-07T05:32:00Z</dcterms:modified>
</cp:coreProperties>
</file>