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5B20"/>
    <a:srgbClr val="020E04"/>
    <a:srgbClr val="28EC4D"/>
    <a:srgbClr val="CC3300"/>
    <a:srgbClr val="86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731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255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242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603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640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468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696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648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813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857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4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A1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F46C1-13D4-4277-8209-3C6AD86D945C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D35062-EE61-48C0-AF7E-9EF3614D2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524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0333" y="1124744"/>
            <a:ext cx="8064896" cy="5570756"/>
          </a:xfrm>
          <a:prstGeom prst="rect">
            <a:avLst/>
          </a:prstGeom>
          <a:solidFill>
            <a:srgbClr val="00B0F0"/>
          </a:solidFill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sz="20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VZDĚLÁNÍ PRO KONKURENCESCHOPNOST</a:t>
            </a:r>
          </a:p>
          <a:p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PŘEDMĚT: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 Prvouka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ROČNÍK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první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TÉMA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   Výživa lidského těla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AUTOR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 Mgr. Jitka Bečicová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13.2.2012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VY_32_INOVACE_12_JB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41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1066800"/>
          </a:xfrm>
          <a:prstGeom prst="rect">
            <a:avLst/>
          </a:prstGeom>
          <a:solidFill>
            <a:srgbClr val="00B0F0"/>
          </a:solidFill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54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053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</a:t>
            </a:r>
          </a:p>
          <a:p>
            <a:r>
              <a:rPr lang="cs-CZ" dirty="0" smtClean="0"/>
              <a:t>k vyvození nebo opakování učiva 1. ročníku Prvouka – Výživa lidského těla.</a:t>
            </a:r>
          </a:p>
          <a:p>
            <a:r>
              <a:rPr lang="cs-CZ" dirty="0" smtClean="0"/>
              <a:t>V rámci prezentace se žáci seznamují se základními potravinami a jejich prospěchem</a:t>
            </a:r>
          </a:p>
          <a:p>
            <a:r>
              <a:rPr lang="cs-CZ" dirty="0" smtClean="0"/>
              <a:t>pro lidské tělo. Učí se vybírat vhodné potraviny pro jednotlivá jídla dne.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98878" y="3861048"/>
            <a:ext cx="8021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prvního ročníku</a:t>
            </a:r>
            <a:r>
              <a:rPr lang="cs-CZ" dirty="0" smtClean="0"/>
              <a:t>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80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056784" cy="1107996"/>
          </a:xfrm>
          <a:prstGeom prst="rect">
            <a:avLst/>
          </a:prstGeom>
          <a:noFill/>
        </p:spPr>
        <p:txBody>
          <a:bodyPr wrap="square" rtlCol="0">
            <a:prstTxWarp prst="textChevron">
              <a:avLst/>
            </a:prstTxWarp>
            <a:spAutoFit/>
          </a:bodyPr>
          <a:lstStyle/>
          <a:p>
            <a:r>
              <a:rPr lang="cs-CZ" sz="6600" b="1" dirty="0" smtClean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Výživa lidského těla</a:t>
            </a:r>
            <a:endParaRPr lang="cs-CZ" sz="6600" b="1" dirty="0">
              <a:ln w="12700">
                <a:solidFill>
                  <a:srgbClr val="FFFF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9903"/>
            <a:ext cx="6552728" cy="3768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715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10534" y="1290639"/>
            <a:ext cx="470486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Lidské tělo potřebuje správnou stravu a dostatek tekutin.</a:t>
            </a:r>
            <a:endParaRPr lang="cs-CZ" sz="5400" dirty="0">
              <a:solidFill>
                <a:srgbClr val="C00000"/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68" y="620688"/>
            <a:ext cx="3108345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ZS Slovan\AppData\Local\Microsoft\Windows\Temporary Internet Files\Content.IE5\JU1OSFX1\MP9004117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52" y="3573016"/>
            <a:ext cx="3773618" cy="26887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646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22849"/>
            <a:ext cx="1957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Maso</a:t>
            </a:r>
            <a:endParaRPr lang="cs-CZ" sz="6000" b="1" dirty="0"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3076" name="Picture 4" descr="C:\Users\ZS Slovan\AppData\Local\Microsoft\Windows\Temporary Internet Files\Content.IE5\E616C5WT\MP9004328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219" y="4509120"/>
            <a:ext cx="3074676" cy="2040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 Slovan\AppData\Local\Microsoft\Windows\Temporary Internet Files\Content.IE5\RHZG2QFS\MP9004221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255" y="1427376"/>
            <a:ext cx="1615782" cy="2411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S Slovan\AppData\Local\Microsoft\Windows\Temporary Internet Files\Content.IE5\DGNWKMJL\MP9004226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3902075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ZS Slovan\AppData\Local\Microsoft\Windows\Temporary Internet Files\Content.IE5\I0PGBY4P\MP9004052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93097"/>
            <a:ext cx="3138132" cy="224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2895" y="394791"/>
            <a:ext cx="4218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pomáhá tělu růst.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5080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1581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Mléko a mléčné  výrobky</a:t>
            </a:r>
            <a:endParaRPr lang="cs-CZ" sz="6000" b="1" dirty="0"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6146" name="Picture 2" descr="C:\Users\ZS Slovan\AppData\Local\Microsoft\Windows\Temporary Internet Files\Content.IE5\WQN7K2G4\MP9004310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16995"/>
            <a:ext cx="2691008" cy="268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ZS Slovan\AppData\Local\Microsoft\Windows\Temporary Internet Files\Content.IE5\43QSLJTD\MP9003211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48" y="2414052"/>
            <a:ext cx="1859157" cy="2605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ZS Slovan\AppData\Local\Microsoft\Windows\Temporary Internet Files\Content.IE5\T5TNKUA9\MP90017795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90045"/>
            <a:ext cx="3340161" cy="222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268760"/>
            <a:ext cx="397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dávají sílu kostem.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RHZG2QFS\MP9004023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768" y="4026610"/>
            <a:ext cx="2054449" cy="25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928900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53097"/>
            <a:ext cx="86885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Brambory , těstoviny , rýže</a:t>
            </a:r>
            <a:endParaRPr lang="cs-CZ" sz="6000" b="1" dirty="0"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6993" y="1268760"/>
            <a:ext cx="4537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dodávají tělu energii.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ZS Slovan\AppData\Local\Microsoft\Windows\Temporary Internet Files\Content.IE5\AMPBKUEX\MP9001779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35" y="2902807"/>
            <a:ext cx="3065463" cy="204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S Slovan\AppData\Local\Microsoft\Windows\Temporary Internet Files\Content.IE5\JU1OSFX1\MP9004005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8118" y="2364115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S Slovan\AppData\Local\Microsoft\Windows\Temporary Internet Files\Content.IE5\B3PC1T8E\MP9004341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87982"/>
            <a:ext cx="2311939" cy="347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003870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55224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Zelenina a ovoce</a:t>
            </a:r>
            <a:endParaRPr lang="cs-CZ" sz="6000" b="1" dirty="0"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8254"/>
            <a:ext cx="6585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pomáhají bojovat s nemocemi.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125" name="Picture 5" descr="C:\Users\ZS Slovan\AppData\Local\Microsoft\Windows\Temporary Internet Files\Content.IE5\RHZG2QFS\MP9001826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29" y="4711758"/>
            <a:ext cx="1330125" cy="2010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ZS Slovan\AppData\Local\Microsoft\Windows\Temporary Internet Files\Content.IE5\DGNWKMJL\MP9004392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80618"/>
            <a:ext cx="2420924" cy="162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ZS Slovan\AppData\Local\Microsoft\Windows\Temporary Internet Files\Content.IE5\IT97BL86\MP9004340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867" y="2513461"/>
            <a:ext cx="1393050" cy="208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ZS Slovan\AppData\Local\Microsoft\Windows\Temporary Internet Files\Content.IE5\MHAJF4LZ\MP9004006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26971" y="4476869"/>
            <a:ext cx="1715587" cy="214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Users\ZS Slovan\AppData\Local\Microsoft\Windows\Temporary Internet Files\Content.IE5\9PHSK2XS\MP90017807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652" y="2636912"/>
            <a:ext cx="2759936" cy="183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ZS Slovan\AppData\Local\Microsoft\Windows\Temporary Internet Files\Content.IE5\8HRIZH6I\MP9003879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325" y="4967877"/>
            <a:ext cx="2100311" cy="149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C:\Users\ZS Slovan\AppData\Local\Microsoft\Windows\Temporary Internet Files\Content.IE5\DGNWKMJL\MP90038787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808711"/>
            <a:ext cx="2115801" cy="150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1" name="Picture 21" descr="C:\Users\ZS Slovan\AppData\Local\Microsoft\Windows\Temporary Internet Files\Content.IE5\43QSLJTD\MP90038786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225" y="403980"/>
            <a:ext cx="1410413" cy="197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93919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188640"/>
            <a:ext cx="957263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957263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276815"/>
            <a:ext cx="42589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Vyber správná jídla.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4105" y="1607174"/>
            <a:ext cx="21852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E05B2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snídaně</a:t>
            </a:r>
            <a:endParaRPr lang="cs-CZ" sz="4800" b="1" dirty="0">
              <a:ln w="12700">
                <a:solidFill>
                  <a:srgbClr val="E05B2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78279" y="1607174"/>
            <a:ext cx="14847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oběd</a:t>
            </a:r>
            <a:endParaRPr lang="cs-CZ" sz="4800" b="1" dirty="0">
              <a:ln w="12700">
                <a:solidFill>
                  <a:srgbClr val="002060"/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9311" y="1607174"/>
            <a:ext cx="18696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020E04"/>
                  </a:solidFill>
                  <a:prstDash val="solid"/>
                </a:ln>
                <a:solidFill>
                  <a:srgbClr val="28EC4D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večeře</a:t>
            </a:r>
            <a:endParaRPr lang="cs-CZ" sz="4800" b="1" dirty="0">
              <a:ln w="12700">
                <a:solidFill>
                  <a:srgbClr val="020E04"/>
                </a:solidFill>
                <a:prstDash val="solid"/>
              </a:ln>
              <a:solidFill>
                <a:srgbClr val="28EC4D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3284984"/>
            <a:ext cx="454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sýr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9952" y="3933056"/>
            <a:ext cx="714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rohlík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42691" y="3469650"/>
            <a:ext cx="664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koláč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62981" y="5733256"/>
            <a:ext cx="600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9319" y="5301208"/>
            <a:ext cx="569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rýže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74801" y="508518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jogurt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4869160"/>
            <a:ext cx="755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mléko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62981" y="3068960"/>
            <a:ext cx="623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salát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89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50451"/>
            <a:ext cx="8324030" cy="1184176"/>
          </a:xfrm>
          <a:prstGeom prst="rect">
            <a:avLst/>
          </a:prstGeom>
          <a:solidFill>
            <a:srgbClr val="00B0F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6497" y="2051556"/>
            <a:ext cx="4862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a kliparty z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6231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186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17</cp:revision>
  <dcterms:created xsi:type="dcterms:W3CDTF">2012-02-13T17:37:32Z</dcterms:created>
  <dcterms:modified xsi:type="dcterms:W3CDTF">2012-06-07T05:27:07Z</dcterms:modified>
</cp:coreProperties>
</file>