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C6DDF-75BB-4081-BC0D-D40DB5C2948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6017-3AAF-43FF-A2EB-5B024574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899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C6DDF-75BB-4081-BC0D-D40DB5C2948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6017-3AAF-43FF-A2EB-5B024574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940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C6DDF-75BB-4081-BC0D-D40DB5C2948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6017-3AAF-43FF-A2EB-5B024574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864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C6DDF-75BB-4081-BC0D-D40DB5C2948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6017-3AAF-43FF-A2EB-5B024574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079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C6DDF-75BB-4081-BC0D-D40DB5C2948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6017-3AAF-43FF-A2EB-5B024574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842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C6DDF-75BB-4081-BC0D-D40DB5C2948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6017-3AAF-43FF-A2EB-5B024574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357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C6DDF-75BB-4081-BC0D-D40DB5C2948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6017-3AAF-43FF-A2EB-5B024574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062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C6DDF-75BB-4081-BC0D-D40DB5C2948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6017-3AAF-43FF-A2EB-5B024574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275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C6DDF-75BB-4081-BC0D-D40DB5C2948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6017-3AAF-43FF-A2EB-5B024574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661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C6DDF-75BB-4081-BC0D-D40DB5C2948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6017-3AAF-43FF-A2EB-5B024574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875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C6DDF-75BB-4081-BC0D-D40DB5C2948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96017-3AAF-43FF-A2EB-5B024574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627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FC6DDF-75BB-4081-BC0D-D40DB5C29485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96017-3AAF-43FF-A2EB-5B024574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511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 Prvouka</a:t>
            </a:r>
          </a:p>
          <a:p>
            <a:r>
              <a:rPr lang="cs-CZ" dirty="0" smtClean="0"/>
              <a:t>ROČNÍK:       první</a:t>
            </a:r>
          </a:p>
          <a:p>
            <a:r>
              <a:rPr lang="cs-CZ" dirty="0" smtClean="0"/>
              <a:t>TÉMA:          Místo, kde žijeme</a:t>
            </a:r>
          </a:p>
          <a:p>
            <a:r>
              <a:rPr lang="cs-CZ" dirty="0" smtClean="0"/>
              <a:t>AUTOR:        Mgr. Jitka Bečicová</a:t>
            </a:r>
          </a:p>
          <a:p>
            <a:r>
              <a:rPr lang="cs-CZ" dirty="0" smtClean="0"/>
              <a:t>DATUM VYTVOŘENÍ:  31.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VY_32_INOVACE_17_JB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208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634752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2950" y="1628799"/>
            <a:ext cx="77425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</a:t>
            </a:r>
          </a:p>
          <a:p>
            <a:r>
              <a:rPr lang="cs-CZ" dirty="0" smtClean="0"/>
              <a:t>k vyvození nebo opakování učiva 1. ročníku Prvouka –  Místo, kde žijeme.</a:t>
            </a:r>
          </a:p>
          <a:p>
            <a:r>
              <a:rPr lang="cs-CZ" dirty="0" smtClean="0"/>
              <a:t>V rámci prezentace si žáci osvojují názvy státu, hlavního města, města naší školy.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2426" y="4005064"/>
            <a:ext cx="77130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Pilotáž: Prezentace pilotována ve třídách prvního ročníku. Posloužila k uvedení žáků do tématu </a:t>
            </a:r>
            <a:r>
              <a:rPr lang="cs-CZ" dirty="0" smtClean="0"/>
              <a:t>Místo, kde žijeme a seznámila je se základními znaky naší republiky a měst.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914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9777" y="836712"/>
            <a:ext cx="6358407" cy="1107996"/>
          </a:xfrm>
          <a:prstGeom prst="rect">
            <a:avLst/>
          </a:prstGeom>
          <a:noFill/>
        </p:spPr>
        <p:txBody>
          <a:bodyPr wrap="none" rtlCol="0">
            <a:prstTxWarp prst="textDeflate">
              <a:avLst/>
            </a:prstTxWarp>
            <a:spAutoFit/>
          </a:bodyPr>
          <a:lstStyle/>
          <a:p>
            <a:r>
              <a:rPr lang="cs-CZ" sz="6600" b="1" u="sng" dirty="0" smtClean="0">
                <a:ln w="12700">
                  <a:solidFill>
                    <a:srgbClr val="00206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Místo, kde žijeme</a:t>
            </a:r>
            <a:endParaRPr lang="cs-CZ" sz="6600" b="1" u="sng" dirty="0">
              <a:ln w="12700">
                <a:solidFill>
                  <a:srgbClr val="00206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708920"/>
            <a:ext cx="3201620" cy="3201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0822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328" y="354329"/>
            <a:ext cx="8928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O zemi , ve které žijeme, říkáme, že je to naše VLAST.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9672" y="1040872"/>
            <a:ext cx="23473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Naší vlastí je 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49" b="18172"/>
          <a:stretch/>
        </p:blipFill>
        <p:spPr bwMode="auto">
          <a:xfrm>
            <a:off x="629118" y="2718439"/>
            <a:ext cx="3991038" cy="2509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87" b="17046"/>
          <a:stretch/>
        </p:blipFill>
        <p:spPr bwMode="auto">
          <a:xfrm>
            <a:off x="5220071" y="4147837"/>
            <a:ext cx="3240357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79712" y="2101489"/>
            <a:ext cx="10038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mapa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32610" y="3449978"/>
            <a:ext cx="1015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vlajka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66981" y="979316"/>
            <a:ext cx="40268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ČESKÁ REPUBLIKA</a:t>
            </a:r>
            <a:endParaRPr lang="cs-CZ" sz="4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75680" y="125631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208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0549" y="606951"/>
            <a:ext cx="56425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Hlavní město České republiky je 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46" b="18560"/>
          <a:stretch/>
        </p:blipFill>
        <p:spPr bwMode="auto">
          <a:xfrm>
            <a:off x="1677774" y="1764787"/>
            <a:ext cx="3017542" cy="19431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60" b="18560"/>
          <a:stretch/>
        </p:blipFill>
        <p:spPr bwMode="auto">
          <a:xfrm>
            <a:off x="1711132" y="4293096"/>
            <a:ext cx="3091943" cy="19441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94" r="16896"/>
          <a:stretch/>
        </p:blipFill>
        <p:spPr bwMode="auto">
          <a:xfrm>
            <a:off x="5507391" y="2467701"/>
            <a:ext cx="1843797" cy="27974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87731" y="422989"/>
            <a:ext cx="19688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PRAHA </a:t>
            </a:r>
            <a:endParaRPr lang="cs-CZ" sz="4400" b="1" i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80559" y="78106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009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718" y="2636912"/>
            <a:ext cx="5308848" cy="355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622429"/>
            <a:ext cx="81916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Město, ve kterém je naše škola se jmenuje 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74462" y="1285686"/>
            <a:ext cx="34721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KROMĚŘI´Ž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095886"/>
            <a:ext cx="1992164" cy="245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00636" y="171893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.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94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88640"/>
            <a:ext cx="11271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11271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10811" y="390142"/>
            <a:ext cx="14189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Doplň.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146" y="2272516"/>
            <a:ext cx="3998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Naše země se jmenuje 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789040"/>
            <a:ext cx="28414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Hlavní město je 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224844"/>
            <a:ext cx="40552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Naše město se jmenuje</a:t>
            </a:r>
            <a:endParaRPr lang="cs-CZ" sz="3200" dirty="0">
              <a:solidFill>
                <a:srgbClr val="00B050"/>
              </a:solidFill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3840828"/>
              </p:ext>
            </p:extLst>
          </p:nvPr>
        </p:nvGraphicFramePr>
        <p:xfrm>
          <a:off x="4267952" y="2379483"/>
          <a:ext cx="2508905" cy="37084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455712"/>
                <a:gridCol w="504056"/>
                <a:gridCol w="504056"/>
                <a:gridCol w="576064"/>
                <a:gridCol w="46901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3791881"/>
              </p:ext>
            </p:extLst>
          </p:nvPr>
        </p:nvGraphicFramePr>
        <p:xfrm>
          <a:off x="4253741" y="2996952"/>
          <a:ext cx="4776192" cy="3708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55712"/>
                <a:gridCol w="504056"/>
                <a:gridCol w="504056"/>
                <a:gridCol w="504056"/>
                <a:gridCol w="576064"/>
                <a:gridCol w="576064"/>
                <a:gridCol w="576064"/>
                <a:gridCol w="504056"/>
                <a:gridCol w="57606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441752"/>
              </p:ext>
            </p:extLst>
          </p:nvPr>
        </p:nvGraphicFramePr>
        <p:xfrm>
          <a:off x="3184628" y="3896007"/>
          <a:ext cx="2903984" cy="3708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99728"/>
                <a:gridCol w="576064"/>
                <a:gridCol w="576064"/>
                <a:gridCol w="576064"/>
                <a:gridCol w="57606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6129826" y="3975667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.</a:t>
            </a:r>
            <a:endParaRPr lang="cs-CZ" dirty="0">
              <a:solidFill>
                <a:srgbClr val="00B050"/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7490724"/>
              </p:ext>
            </p:extLst>
          </p:nvPr>
        </p:nvGraphicFramePr>
        <p:xfrm>
          <a:off x="4307309" y="5331811"/>
          <a:ext cx="4632176" cy="3708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27720"/>
                <a:gridCol w="648072"/>
                <a:gridCol w="576064"/>
                <a:gridCol w="576064"/>
                <a:gridCol w="576064"/>
                <a:gridCol w="576064"/>
                <a:gridCol w="576064"/>
                <a:gridCol w="57606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8963690" y="533256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.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021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2426" y="1772816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 smtClean="0"/>
              <a:t>Halbe, Christof.http://cs.wikipedia.org.2000(cit.2012-31-03).Soubor:Kromeriz,_Marktpl,_Schl.jpg. </a:t>
            </a:r>
          </a:p>
          <a:p>
            <a:r>
              <a:rPr lang="pl-PL" dirty="0" smtClean="0"/>
              <a:t>Dostupné z www:http://cs.wikipedia.org/wiki/Soubor:Kromeriz,_Marktpl,_Schl.jpg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3413707"/>
            <a:ext cx="4574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Ilustrace a kliparty z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482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227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12</cp:revision>
  <dcterms:created xsi:type="dcterms:W3CDTF">2012-03-31T11:32:09Z</dcterms:created>
  <dcterms:modified xsi:type="dcterms:W3CDTF">2012-06-07T05:39:22Z</dcterms:modified>
</cp:coreProperties>
</file>