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15F448-D044-4ECC-B183-8577EBAAD8BA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16F1E7-E377-4D76-A6FE-D45027F987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5" y="140672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20913" y="1006781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Český jazyk</a:t>
            </a:r>
          </a:p>
          <a:p>
            <a:r>
              <a:rPr lang="cs-CZ" dirty="0" smtClean="0"/>
              <a:t>ROČNÍK:    druhý</a:t>
            </a:r>
          </a:p>
          <a:p>
            <a:r>
              <a:rPr lang="cs-CZ" dirty="0" smtClean="0"/>
              <a:t>TÉMA:       Druhy vět</a:t>
            </a:r>
          </a:p>
          <a:p>
            <a:r>
              <a:rPr lang="cs-CZ" dirty="0" smtClean="0"/>
              <a:t>AUTOR:     Mgr. Jitka Bečicová</a:t>
            </a:r>
          </a:p>
          <a:p>
            <a:r>
              <a:rPr lang="cs-CZ" dirty="0" smtClean="0"/>
              <a:t>DATUM VYTVOŘENÍ:  17. 10.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VY_32_INOVACE_22_jB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700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2079964" y="699356"/>
            <a:ext cx="6552728" cy="70676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32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9070" y="203020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 k vyvození učiva 2. ročníku Druhy vět. Slouží k seznámení žáků s druhy </a:t>
            </a:r>
            <a:r>
              <a:rPr lang="cs-CZ" dirty="0" smtClean="0"/>
              <a:t>vět, </a:t>
            </a:r>
            <a:r>
              <a:rPr lang="cs-CZ" dirty="0" smtClean="0"/>
              <a:t>jejich názvy a pravidly pro  určení správného znaménka na jejich konci.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2716" y="4112205"/>
            <a:ext cx="82520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</a:t>
            </a:r>
            <a:r>
              <a:rPr lang="cs-CZ" dirty="0" smtClean="0"/>
              <a:t>druhého </a:t>
            </a:r>
            <a:r>
              <a:rPr lang="cs-CZ" dirty="0"/>
              <a:t>ročníku. Posloužila </a:t>
            </a:r>
            <a:r>
              <a:rPr lang="cs-CZ" dirty="0" smtClean="0"/>
              <a:t>                     k</a:t>
            </a:r>
            <a:r>
              <a:rPr lang="cs-CZ" dirty="0" smtClean="0"/>
              <a:t> </a:t>
            </a:r>
            <a:r>
              <a:rPr lang="cs-CZ" dirty="0" smtClean="0"/>
              <a:t>seznámení </a:t>
            </a:r>
            <a:r>
              <a:rPr lang="cs-CZ" dirty="0" smtClean="0"/>
              <a:t>žáků s druhy vět, jejich charakteristikou  a praktickým rozpoznáváním.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6381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2564904"/>
            <a:ext cx="42297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Druhy vět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xmlns="" val="17532491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03648" y="1037927"/>
            <a:ext cx="7484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Věta, která něco oznamuje nebo vypráví, se nazývá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1844824"/>
            <a:ext cx="40222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OZNAMOVACÍ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1085" y="3059842"/>
            <a:ext cx="1975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Píšeme za ní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26306" y="2933047"/>
            <a:ext cx="1540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tečku.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96159" y="5415115"/>
            <a:ext cx="36295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Mám doma kočku Micku.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638"/>
          <a:stretch/>
        </p:blipFill>
        <p:spPr bwMode="auto">
          <a:xfrm>
            <a:off x="6948264" y="2376274"/>
            <a:ext cx="683274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55856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340768"/>
            <a:ext cx="66014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Věta , kterými se na něco ptáme , se nazývají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3888" y="2426985"/>
            <a:ext cx="2230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TÁZACÍ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10004" y="3668959"/>
            <a:ext cx="1975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Píšeme za ní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3576625"/>
            <a:ext cx="18085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otazník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15680" y="5652864"/>
            <a:ext cx="2369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Kolik je hodin ?</a:t>
            </a:r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565" r="15252"/>
          <a:stretch/>
        </p:blipFill>
        <p:spPr bwMode="auto">
          <a:xfrm>
            <a:off x="6747164" y="2564904"/>
            <a:ext cx="1246909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66836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980728"/>
            <a:ext cx="6445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Věta , kterou něco rozkazujeme , se nazývá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1916832"/>
            <a:ext cx="40222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92D050"/>
                </a:solidFill>
              </a:rPr>
              <a:t>ROZKAZOVACÍ</a:t>
            </a:r>
            <a:endParaRPr lang="cs-CZ" sz="4000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281206"/>
            <a:ext cx="1975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Píšeme za ní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85476" y="3188875"/>
            <a:ext cx="47949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tečku nebo vykřičník.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5661248"/>
            <a:ext cx="20633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Umyj si ruce.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38238" y="5661247"/>
            <a:ext cx="1350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Nekřič !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81" r="19629"/>
          <a:stretch/>
        </p:blipFill>
        <p:spPr bwMode="auto">
          <a:xfrm>
            <a:off x="7273044" y="1980154"/>
            <a:ext cx="108065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82581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268760"/>
            <a:ext cx="5947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Věta , kterou si něco přejeme, se nazývá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58194" y="2282969"/>
            <a:ext cx="17395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PŘACÍ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44134" y="3339226"/>
            <a:ext cx="18838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Píšeme za ní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3" y="3246894"/>
            <a:ext cx="1540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tečku.</a:t>
            </a:r>
            <a:endParaRPr lang="cs-CZ" sz="3600" dirty="0">
              <a:solidFill>
                <a:srgbClr val="00B0F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853" t="1489" r="-1564" b="-1489"/>
          <a:stretch/>
        </p:blipFill>
        <p:spPr bwMode="auto">
          <a:xfrm>
            <a:off x="6516216" y="2076455"/>
            <a:ext cx="744519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34011" y="5693632"/>
            <a:ext cx="2787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Ať je zítra hezky.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91230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869739"/>
            <a:ext cx="6412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Doplň za věty správné znaménko.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16543" y="2564903"/>
            <a:ext cx="31710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Zítra jedeme do kina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07726" y="3195705"/>
            <a:ext cx="3188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Jaký film budou hrát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16543" y="3836869"/>
            <a:ext cx="34483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Ať je to něco veselého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07726" y="4532803"/>
            <a:ext cx="32255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Pojedeme v pět hodin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50847" y="5264369"/>
            <a:ext cx="16898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Přijď včas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26494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339752" y="381503"/>
            <a:ext cx="6120680" cy="11841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pl-PL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                  dostupné z www:</a:t>
            </a:r>
            <a:endParaRPr lang="cs-CZ" sz="3200" b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45840" y="2665130"/>
            <a:ext cx="8229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xmlns="" val="1920179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67</TotalTime>
  <Words>246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14</cp:revision>
  <dcterms:created xsi:type="dcterms:W3CDTF">2012-10-17T15:09:47Z</dcterms:created>
  <dcterms:modified xsi:type="dcterms:W3CDTF">2013-09-24T16:21:51Z</dcterms:modified>
</cp:coreProperties>
</file>