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E0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81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8640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980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459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488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871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19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266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021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424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115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0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A7AB1-E066-41E8-BDC2-A288DA7B5092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261B1-F95C-47B9-8529-04A93BE5C4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686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3608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Český jazyk</a:t>
            </a:r>
          </a:p>
          <a:p>
            <a:r>
              <a:rPr lang="cs-CZ" dirty="0" smtClean="0"/>
              <a:t>ROČNÍK:     druhý</a:t>
            </a:r>
          </a:p>
          <a:p>
            <a:r>
              <a:rPr lang="cs-CZ" dirty="0" smtClean="0"/>
              <a:t>TÉMA:       Samohlásky</a:t>
            </a:r>
          </a:p>
          <a:p>
            <a:r>
              <a:rPr lang="cs-CZ" dirty="0" smtClean="0"/>
              <a:t>AUTOR:     Mgr. Jitka Bečicová</a:t>
            </a:r>
          </a:p>
          <a:p>
            <a:r>
              <a:rPr lang="cs-CZ" dirty="0" smtClean="0"/>
              <a:t>DATUM VYTVOŘENÍ:  12.11.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VY_32_INOVACE_26_jB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11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78569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</a:t>
            </a:r>
          </a:p>
          <a:p>
            <a:r>
              <a:rPr lang="cs-CZ" dirty="0" smtClean="0"/>
              <a:t>k vyvození nebo opakování učiva 2. ročníku Český jazyk – Samohlásky.</a:t>
            </a:r>
          </a:p>
          <a:p>
            <a:r>
              <a:rPr lang="cs-CZ" dirty="0" smtClean="0"/>
              <a:t>V rámci prezentace se žáci seznamují se samohláskami a jejich užitím ve slovech 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36510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Pilotáž: Prezentace pilotována ve třídách 2. ročníku. Žákům nabízí procvičení  poznávání  samohlásek a procvičení určování jejich správné délky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990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5786" y="905166"/>
            <a:ext cx="5832046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Samohlásky</a:t>
            </a:r>
            <a:endParaRPr lang="cs-CZ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66907" y="3284983"/>
            <a:ext cx="77098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jsou hlásky ,které můžou sami tvořit slabiku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22839" y="4365104"/>
            <a:ext cx="2997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</a:rPr>
              <a:t>a  e  i  y  o  u</a:t>
            </a:r>
            <a:endParaRPr lang="cs-CZ" sz="44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92008" y="5517232"/>
            <a:ext cx="34596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á  é  í  ý  ó  ů  ú  </a:t>
            </a:r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03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3294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Podtrhni samohlásky.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34503" y="1340768"/>
            <a:ext cx="2012282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opice</a:t>
            </a:r>
          </a:p>
          <a:p>
            <a:endParaRPr lang="cs-CZ" sz="3600" dirty="0"/>
          </a:p>
          <a:p>
            <a:r>
              <a:rPr lang="cs-CZ" sz="3600" dirty="0" smtClean="0"/>
              <a:t>eso</a:t>
            </a:r>
          </a:p>
          <a:p>
            <a:endParaRPr lang="cs-CZ" sz="3600" dirty="0"/>
          </a:p>
          <a:p>
            <a:r>
              <a:rPr lang="cs-CZ" sz="3600" dirty="0" smtClean="0"/>
              <a:t>umyvadlo</a:t>
            </a:r>
          </a:p>
          <a:p>
            <a:endParaRPr lang="cs-CZ" sz="3600" dirty="0"/>
          </a:p>
          <a:p>
            <a:r>
              <a:rPr lang="cs-CZ" sz="3600" dirty="0" smtClean="0"/>
              <a:t>osel</a:t>
            </a:r>
          </a:p>
          <a:p>
            <a:endParaRPr lang="cs-CZ" sz="3600" dirty="0"/>
          </a:p>
          <a:p>
            <a:r>
              <a:rPr lang="cs-CZ" sz="3600" dirty="0" smtClean="0"/>
              <a:t>Ivana</a:t>
            </a:r>
          </a:p>
          <a:p>
            <a:endParaRPr lang="cs-CZ" sz="3600" dirty="0"/>
          </a:p>
          <a:p>
            <a:endParaRPr lang="cs-CZ" sz="3600" dirty="0"/>
          </a:p>
          <a:p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33659" y="1354832"/>
            <a:ext cx="134677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lavice</a:t>
            </a:r>
          </a:p>
          <a:p>
            <a:endParaRPr lang="cs-CZ" sz="3600" dirty="0"/>
          </a:p>
          <a:p>
            <a:r>
              <a:rPr lang="cs-CZ" sz="3600" dirty="0" smtClean="0"/>
              <a:t>strom</a:t>
            </a:r>
          </a:p>
          <a:p>
            <a:endParaRPr lang="cs-CZ" sz="3600" dirty="0"/>
          </a:p>
          <a:p>
            <a:r>
              <a:rPr lang="cs-CZ" sz="3600" dirty="0" smtClean="0"/>
              <a:t>kytara</a:t>
            </a:r>
          </a:p>
          <a:p>
            <a:endParaRPr lang="cs-CZ" sz="3600" dirty="0"/>
          </a:p>
          <a:p>
            <a:r>
              <a:rPr lang="cs-CZ" sz="3600" dirty="0" smtClean="0"/>
              <a:t>míč</a:t>
            </a:r>
          </a:p>
          <a:p>
            <a:endParaRPr lang="cs-CZ" sz="3600" dirty="0"/>
          </a:p>
          <a:p>
            <a:r>
              <a:rPr lang="cs-CZ" sz="3600" dirty="0" smtClean="0"/>
              <a:t>klavír</a:t>
            </a:r>
          </a:p>
          <a:p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1340768"/>
            <a:ext cx="1636345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aktovka</a:t>
            </a:r>
          </a:p>
          <a:p>
            <a:endParaRPr lang="cs-CZ" sz="3600" dirty="0"/>
          </a:p>
          <a:p>
            <a:r>
              <a:rPr lang="cs-CZ" sz="3600" dirty="0" smtClean="0"/>
              <a:t>paprika</a:t>
            </a:r>
          </a:p>
          <a:p>
            <a:endParaRPr lang="cs-CZ" sz="3600" dirty="0"/>
          </a:p>
          <a:p>
            <a:r>
              <a:rPr lang="cs-CZ" sz="3600" dirty="0" smtClean="0"/>
              <a:t>ucho</a:t>
            </a:r>
          </a:p>
          <a:p>
            <a:endParaRPr lang="cs-CZ" sz="3600" dirty="0"/>
          </a:p>
          <a:p>
            <a:r>
              <a:rPr lang="cs-CZ" sz="3600" dirty="0" smtClean="0"/>
              <a:t>košile</a:t>
            </a:r>
          </a:p>
          <a:p>
            <a:endParaRPr lang="cs-CZ" sz="3600" dirty="0"/>
          </a:p>
          <a:p>
            <a:r>
              <a:rPr lang="cs-CZ" sz="3600" dirty="0" smtClean="0"/>
              <a:t>mýval</a:t>
            </a:r>
          </a:p>
          <a:p>
            <a:endParaRPr lang="cs-CZ" sz="3600" dirty="0"/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24939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4920" y="431086"/>
            <a:ext cx="4126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Doplň správné samohlásky.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10021" y="5445224"/>
            <a:ext cx="17828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err="1" smtClean="0"/>
              <a:t>An</a:t>
            </a:r>
            <a:r>
              <a:rPr lang="cs-CZ" sz="3600" dirty="0" smtClean="0"/>
              <a:t> – </a:t>
            </a:r>
            <a:r>
              <a:rPr lang="cs-CZ" sz="3600" dirty="0" err="1" smtClean="0"/>
              <a:t>čk</a:t>
            </a:r>
            <a:r>
              <a:rPr lang="cs-CZ" sz="3600" dirty="0" smtClean="0"/>
              <a:t> -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369380" y="2023973"/>
            <a:ext cx="1837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n – dob -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1895632" y="2955436"/>
            <a:ext cx="8527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- </a:t>
            </a:r>
            <a:r>
              <a:rPr lang="cs-CZ" sz="3600" dirty="0" err="1" smtClean="0"/>
              <a:t>va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59345" y="2264521"/>
            <a:ext cx="13929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str</a:t>
            </a:r>
            <a:r>
              <a:rPr lang="cs-CZ" sz="3600" dirty="0" smtClean="0"/>
              <a:t> - m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90813" y="4019950"/>
            <a:ext cx="1441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 – </a:t>
            </a:r>
            <a:r>
              <a:rPr lang="cs-CZ" sz="3600" dirty="0" err="1" smtClean="0"/>
              <a:t>tk</a:t>
            </a:r>
            <a:r>
              <a:rPr lang="cs-CZ" sz="3600" dirty="0" smtClean="0"/>
              <a:t> -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20777" y="5427459"/>
            <a:ext cx="1202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š – t -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6474" y="4440873"/>
            <a:ext cx="1523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 – </a:t>
            </a:r>
            <a:r>
              <a:rPr lang="cs-CZ" sz="3600" dirty="0" err="1" smtClean="0"/>
              <a:t>sl</a:t>
            </a:r>
            <a:r>
              <a:rPr lang="cs-CZ" sz="3600" dirty="0" smtClean="0"/>
              <a:t> -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98934" y="3373619"/>
            <a:ext cx="1483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 – </a:t>
            </a:r>
            <a:r>
              <a:rPr lang="cs-CZ" sz="3600" dirty="0" err="1" smtClean="0"/>
              <a:t>čk</a:t>
            </a:r>
            <a:r>
              <a:rPr lang="cs-CZ" sz="3600" dirty="0" smtClean="0"/>
              <a:t> -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2132856"/>
            <a:ext cx="1689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r – hl - k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29349" y="4654877"/>
            <a:ext cx="1657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kr</a:t>
            </a:r>
            <a:r>
              <a:rPr lang="cs-CZ" sz="3600" dirty="0" smtClean="0"/>
              <a:t> – l - k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03895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24744"/>
            <a:ext cx="4407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Oprav chyby a napiš správně.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564904"/>
            <a:ext cx="619990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/>
              <a:t>Mamé</a:t>
            </a:r>
            <a:r>
              <a:rPr lang="cs-CZ" sz="4800" dirty="0" smtClean="0"/>
              <a:t> </a:t>
            </a:r>
            <a:r>
              <a:rPr lang="cs-CZ" sz="4800" dirty="0" err="1" smtClean="0"/>
              <a:t>domá</a:t>
            </a:r>
            <a:r>
              <a:rPr lang="cs-CZ" sz="4800" dirty="0" smtClean="0"/>
              <a:t> psa Alíka.</a:t>
            </a:r>
          </a:p>
          <a:p>
            <a:r>
              <a:rPr lang="cs-CZ" sz="4800" dirty="0" smtClean="0"/>
              <a:t>Spi venku v </a:t>
            </a:r>
            <a:r>
              <a:rPr lang="cs-CZ" sz="4800" dirty="0" err="1" smtClean="0"/>
              <a:t>boúdě</a:t>
            </a:r>
            <a:r>
              <a:rPr lang="cs-CZ" sz="4800" dirty="0" smtClean="0"/>
              <a:t>.</a:t>
            </a:r>
          </a:p>
          <a:p>
            <a:r>
              <a:rPr lang="cs-CZ" sz="4800" dirty="0" smtClean="0"/>
              <a:t>Má rad kostí. </a:t>
            </a:r>
          </a:p>
          <a:p>
            <a:r>
              <a:rPr lang="cs-CZ" sz="4800" dirty="0" smtClean="0"/>
              <a:t>Rád </a:t>
            </a:r>
            <a:r>
              <a:rPr lang="cs-CZ" sz="4800" dirty="0" err="1" smtClean="0"/>
              <a:t>chodi</a:t>
            </a:r>
            <a:r>
              <a:rPr lang="cs-CZ" sz="4800" dirty="0" smtClean="0"/>
              <a:t> </a:t>
            </a:r>
            <a:r>
              <a:rPr lang="cs-CZ" sz="4800" dirty="0" err="1" smtClean="0"/>
              <a:t>ná</a:t>
            </a:r>
            <a:r>
              <a:rPr lang="cs-CZ" sz="4800" dirty="0" smtClean="0"/>
              <a:t> </a:t>
            </a:r>
            <a:r>
              <a:rPr lang="cs-CZ" sz="4800" dirty="0" err="1" smtClean="0"/>
              <a:t>prochazký</a:t>
            </a:r>
            <a:r>
              <a:rPr lang="cs-CZ" sz="4800" dirty="0" smtClean="0"/>
              <a:t>.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07124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228</Words>
  <Application>Microsoft Office PowerPoint</Application>
  <PresentationFormat>Předvádění na obrazovce (4:3)</PresentationFormat>
  <Paragraphs>72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11</cp:revision>
  <dcterms:created xsi:type="dcterms:W3CDTF">2012-11-12T12:21:55Z</dcterms:created>
  <dcterms:modified xsi:type="dcterms:W3CDTF">2013-02-21T07:08:06Z</dcterms:modified>
</cp:coreProperties>
</file>