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476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760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788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218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485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723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920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495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314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23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977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BECBF-8F02-42FB-8D16-59C0C3D013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3D142-5D03-4ABC-8636-4A878A0451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753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Český jazyk</a:t>
            </a:r>
          </a:p>
          <a:p>
            <a:r>
              <a:rPr lang="cs-CZ" dirty="0" smtClean="0"/>
              <a:t>ROČNÍK:     druhý</a:t>
            </a:r>
          </a:p>
          <a:p>
            <a:r>
              <a:rPr lang="cs-CZ" dirty="0" smtClean="0"/>
              <a:t>TÉMA:       Věta, slabika, slovo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12.11.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VY_32_INOVACE_27_jB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350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ln>
                <a:solidFill>
                  <a:schemeClr val="tx1"/>
                </a:solidFill>
              </a:ln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0488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</a:t>
            </a:r>
          </a:p>
          <a:p>
            <a:r>
              <a:rPr lang="cs-CZ" dirty="0" smtClean="0"/>
              <a:t>k vyvození nebo opakování učiva 2. ročníku Český jazyk – Věta, slovo, slabika. hláska.</a:t>
            </a:r>
          </a:p>
          <a:p>
            <a:r>
              <a:rPr lang="cs-CZ" dirty="0" smtClean="0"/>
              <a:t>V rámci prezentace si žáci upevňují znalost rozeznávání vět, slov a jejich částí .</a:t>
            </a:r>
          </a:p>
          <a:p>
            <a:r>
              <a:rPr lang="cs-CZ" dirty="0" smtClean="0"/>
              <a:t>Procvičují dělení slov na konci řádků.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1" y="4365104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Pilotáž: Prezentace pilotována ve třídách 2. ročníku. Žákům sloužila k procvičení  dělení vět na slova a slov na slabiky . Těchto poznatků využijí při dělení slov na konci řádků.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33118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58" y="332656"/>
            <a:ext cx="176548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Věta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0316" y="2032378"/>
            <a:ext cx="209474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Slovo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68918" y="3728819"/>
            <a:ext cx="268785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Slabika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18579" y="5301208"/>
            <a:ext cx="24970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Hláska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86860" y="5301208"/>
            <a:ext cx="320632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Písmeno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4595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42119"/>
            <a:ext cx="38790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Máme doma kočku.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97702" y="380564"/>
            <a:ext cx="1449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1 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2902" y="1891571"/>
            <a:ext cx="49209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Máme      doma      kočku.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16514" y="1891571"/>
            <a:ext cx="16160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3 slova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1041" y="3547755"/>
            <a:ext cx="55461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Má     </a:t>
            </a:r>
            <a:r>
              <a:rPr lang="cs-CZ" sz="3600" dirty="0" err="1" smtClean="0"/>
              <a:t>me</a:t>
            </a:r>
            <a:r>
              <a:rPr lang="cs-CZ" sz="3600" dirty="0" smtClean="0"/>
              <a:t>    do   </a:t>
            </a:r>
            <a:r>
              <a:rPr lang="cs-CZ" sz="3600" dirty="0" err="1" smtClean="0"/>
              <a:t>ma</a:t>
            </a:r>
            <a:r>
              <a:rPr lang="cs-CZ" sz="3600" dirty="0" smtClean="0"/>
              <a:t>   </a:t>
            </a:r>
            <a:r>
              <a:rPr lang="cs-CZ" sz="3600" dirty="0" err="1" smtClean="0"/>
              <a:t>koč</a:t>
            </a:r>
            <a:r>
              <a:rPr lang="cs-CZ" sz="3600" dirty="0" smtClean="0"/>
              <a:t>   ku.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72005" y="3547755"/>
            <a:ext cx="1741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6 slabik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1041" y="5085184"/>
            <a:ext cx="6192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  á  m  e  d  o  m  a  k  o  č  k  u.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1825" y="5790976"/>
            <a:ext cx="43172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13 hlásek ( písmen )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5671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67994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Rozděl slova na slabiky a spočítej jejich počet.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9869" y="1418873"/>
            <a:ext cx="13349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kabát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61690" y="3184813"/>
            <a:ext cx="13599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košile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2603" y="5661248"/>
            <a:ext cx="9231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páv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10321" y="4880000"/>
            <a:ext cx="2168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kopretina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2603" y="4856966"/>
            <a:ext cx="1588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malina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61690" y="2241339"/>
            <a:ext cx="8643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loď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9869" y="3184813"/>
            <a:ext cx="9371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stůl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87548" y="1418873"/>
            <a:ext cx="1136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auto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10321" y="4026794"/>
            <a:ext cx="1228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okno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9869" y="2276872"/>
            <a:ext cx="14105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fazole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5410" y="4005064"/>
            <a:ext cx="22788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křižovatka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61690" y="5805264"/>
            <a:ext cx="13917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kapka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3156992" y="1522259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56992" y="3281778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156992" y="4108450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56992" y="4983386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156992" y="5764634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812360" y="5908650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12360" y="4983386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791066" y="2344725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791066" y="4130180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791066" y="1522259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791066" y="3281778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156992" y="2344725"/>
            <a:ext cx="436088" cy="5011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496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258" y="40466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Slova rozdělujeme na slabiky na konci řádku, když se nám na řádek nevejde celé.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258" y="1529172"/>
            <a:ext cx="13072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žirafa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927" y="2144598"/>
            <a:ext cx="18708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medvěd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927" y="2835711"/>
            <a:ext cx="13131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opice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4647" y="3543597"/>
            <a:ext cx="10036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tygr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0292" y="5671668"/>
            <a:ext cx="17952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veverka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4647" y="4959369"/>
            <a:ext cx="1588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tučňák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292" y="4251483"/>
            <a:ext cx="10879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liška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1590727"/>
            <a:ext cx="15837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žira  -  fa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4379" y="1597203"/>
            <a:ext cx="15812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ži</a:t>
            </a:r>
            <a:r>
              <a:rPr lang="cs-CZ" sz="3200" dirty="0" smtClean="0"/>
              <a:t>  -  </a:t>
            </a:r>
            <a:r>
              <a:rPr lang="cs-CZ" sz="3200" dirty="0" err="1" smtClean="0"/>
              <a:t>rafa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01242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244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11</cp:revision>
  <dcterms:created xsi:type="dcterms:W3CDTF">2012-11-12T10:17:53Z</dcterms:created>
  <dcterms:modified xsi:type="dcterms:W3CDTF">2013-02-21T07:11:36Z</dcterms:modified>
</cp:coreProperties>
</file>