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20ED-9AA0-4901-8FD1-0E3D855EF97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878-2C47-45E0-84CB-2B90EF6632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3684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20ED-9AA0-4901-8FD1-0E3D855EF97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878-2C47-45E0-84CB-2B90EF6632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0755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20ED-9AA0-4901-8FD1-0E3D855EF97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878-2C47-45E0-84CB-2B90EF6632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6895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20ED-9AA0-4901-8FD1-0E3D855EF97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878-2C47-45E0-84CB-2B90EF6632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8945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20ED-9AA0-4901-8FD1-0E3D855EF97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878-2C47-45E0-84CB-2B90EF6632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52400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20ED-9AA0-4901-8FD1-0E3D855EF97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878-2C47-45E0-84CB-2B90EF6632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4951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20ED-9AA0-4901-8FD1-0E3D855EF97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878-2C47-45E0-84CB-2B90EF6632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7350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20ED-9AA0-4901-8FD1-0E3D855EF97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878-2C47-45E0-84CB-2B90EF6632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0386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20ED-9AA0-4901-8FD1-0E3D855EF97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878-2C47-45E0-84CB-2B90EF6632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3964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20ED-9AA0-4901-8FD1-0E3D855EF97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878-2C47-45E0-84CB-2B90EF6632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9626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20ED-9AA0-4901-8FD1-0E3D855EF97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7878-2C47-45E0-84CB-2B90EF6632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0059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9120ED-9AA0-4901-8FD1-0E3D855EF97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57878-2C47-45E0-84CB-2B90EF6632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1946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Český jazyk</a:t>
            </a:r>
          </a:p>
          <a:p>
            <a:r>
              <a:rPr lang="cs-CZ" dirty="0" smtClean="0"/>
              <a:t>ROČNÍK:     druhý</a:t>
            </a:r>
          </a:p>
          <a:p>
            <a:r>
              <a:rPr lang="cs-CZ" dirty="0" smtClean="0"/>
              <a:t>TÉMA:       Slovní druhy</a:t>
            </a:r>
          </a:p>
          <a:p>
            <a:r>
              <a:rPr lang="cs-CZ" dirty="0" smtClean="0"/>
              <a:t>AUTOR:     Mgr. Jitka Bečicová</a:t>
            </a:r>
          </a:p>
          <a:p>
            <a:r>
              <a:rPr lang="cs-CZ" dirty="0" smtClean="0"/>
              <a:t>DATUM VYTVOŘENÍ:  5. 1. 2013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VY_32_INOVACE_30_jB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3797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77425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</a:t>
            </a:r>
          </a:p>
          <a:p>
            <a:r>
              <a:rPr lang="cs-CZ" dirty="0" smtClean="0"/>
              <a:t>k vyvození nebo opakování učiva 2. ročníku Český jazyk – Slovní druhy.</a:t>
            </a:r>
          </a:p>
          <a:p>
            <a:r>
              <a:rPr lang="cs-CZ" dirty="0" smtClean="0"/>
              <a:t>V rámci prezentace se žáci seznamují s přehledem slovních druhů 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1" y="4365104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Pilotáž: Prezentace pilotována ve třídách 3. ročníku v rámci opakování učiva </a:t>
            </a:r>
            <a:r>
              <a:rPr lang="cs-CZ" dirty="0" smtClean="0"/>
              <a:t>                       2</a:t>
            </a:r>
            <a:r>
              <a:rPr lang="cs-CZ" dirty="0" smtClean="0"/>
              <a:t>. ročníku. Žákům nabídla přehled slovních druhů a procvičení jejich správného pojmenování 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659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87100" y="705807"/>
            <a:ext cx="6609310" cy="1569660"/>
          </a:xfrm>
          <a:prstGeom prst="rect">
            <a:avLst/>
          </a:prstGeom>
          <a:noFill/>
        </p:spPr>
        <p:txBody>
          <a:bodyPr wrap="none" rtlCol="0">
            <a:prstTxWarp prst="textWave2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Slovní druhy</a:t>
            </a:r>
            <a:endParaRPr lang="cs-CZ" sz="9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40968"/>
            <a:ext cx="2959224" cy="29592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5291" y="3343307"/>
            <a:ext cx="41764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Máme 10 slovních druhů. Každé slovo patří k některému  z nich.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55953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188640"/>
            <a:ext cx="4155176" cy="1015663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Slovní druhy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2613" y="1556792"/>
            <a:ext cx="45968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1. Podstatná jména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2613" y="2573974"/>
            <a:ext cx="43014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2. Přídavná jména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2613" y="3512577"/>
            <a:ext cx="270663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3. Zájmena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2613" y="4540125"/>
            <a:ext cx="25850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4. Číslovky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2613" y="5661248"/>
            <a:ext cx="24481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5. Slovesa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61377" y="1556792"/>
            <a:ext cx="27737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6. Příslovce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61377" y="2573974"/>
            <a:ext cx="29542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7. Předložky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18284" y="3512577"/>
            <a:ext cx="22413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8. Spojky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61377" y="4540125"/>
            <a:ext cx="23664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9. Částice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61377" y="5661248"/>
            <a:ext cx="33533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10. Citoslovce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25965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2555776" y="354967"/>
            <a:ext cx="43368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chybějící písmena.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09101" y="1019766"/>
            <a:ext cx="4630178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3600" dirty="0" smtClean="0"/>
              <a:t>Pod - t – t - á  j - - é - 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dirty="0" smtClean="0"/>
              <a:t>P – í – </a:t>
            </a:r>
            <a:r>
              <a:rPr lang="cs-CZ" sz="3600" dirty="0" err="1" smtClean="0"/>
              <a:t>av</a:t>
            </a:r>
            <a:r>
              <a:rPr lang="cs-CZ" sz="3600" dirty="0" smtClean="0"/>
              <a:t> – á  </a:t>
            </a:r>
            <a:r>
              <a:rPr lang="cs-CZ" sz="3600" dirty="0" err="1" smtClean="0"/>
              <a:t>jm</a:t>
            </a:r>
            <a:r>
              <a:rPr lang="cs-CZ" sz="3600" dirty="0" smtClean="0"/>
              <a:t> - - 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dirty="0" smtClean="0"/>
              <a:t>Z – </a:t>
            </a:r>
            <a:r>
              <a:rPr lang="cs-CZ" sz="3600" dirty="0" err="1" smtClean="0"/>
              <a:t>jm</a:t>
            </a:r>
            <a:r>
              <a:rPr lang="cs-CZ" sz="3600" dirty="0" smtClean="0"/>
              <a:t> – n -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dirty="0" smtClean="0"/>
              <a:t>Č – s - - v - 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dirty="0" smtClean="0"/>
              <a:t>- </a:t>
            </a:r>
            <a:r>
              <a:rPr lang="cs-CZ" sz="3600" dirty="0" err="1" smtClean="0"/>
              <a:t>lo</a:t>
            </a:r>
            <a:r>
              <a:rPr lang="cs-CZ" sz="3600" dirty="0" smtClean="0"/>
              <a:t> – es -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dirty="0" smtClean="0"/>
              <a:t>P – </a:t>
            </a:r>
            <a:r>
              <a:rPr lang="cs-CZ" sz="3600" dirty="0" err="1" smtClean="0"/>
              <a:t>ísl</a:t>
            </a:r>
            <a:r>
              <a:rPr lang="cs-CZ" sz="3600" dirty="0" smtClean="0"/>
              <a:t> - - c 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dirty="0" err="1" smtClean="0"/>
              <a:t>Př</a:t>
            </a:r>
            <a:r>
              <a:rPr lang="cs-CZ" sz="3600" dirty="0" smtClean="0"/>
              <a:t> – d - - ž - 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dirty="0" smtClean="0"/>
              <a:t>- po - - 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dirty="0" err="1" smtClean="0"/>
              <a:t>Čá</a:t>
            </a:r>
            <a:r>
              <a:rPr lang="cs-CZ" sz="3600" dirty="0" smtClean="0"/>
              <a:t> – t – c -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3600" dirty="0" smtClean="0"/>
              <a:t>C – to - - ov - e</a:t>
            </a:r>
            <a:endParaRPr lang="cs-CZ" sz="3600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47291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7291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819710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548680"/>
            <a:ext cx="5973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Spoj číslo se správným slovním druhem.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40210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3283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89518" y="4426369"/>
            <a:ext cx="15020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Podstatná </a:t>
            </a:r>
          </a:p>
          <a:p>
            <a:r>
              <a:rPr lang="cs-CZ" sz="2400" dirty="0" smtClean="0">
                <a:solidFill>
                  <a:srgbClr val="008000"/>
                </a:solidFill>
              </a:rPr>
              <a:t>jména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5364127"/>
            <a:ext cx="13433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Přídavná </a:t>
            </a:r>
          </a:p>
          <a:p>
            <a:r>
              <a:rPr lang="cs-CZ" sz="2400" dirty="0" smtClean="0">
                <a:solidFill>
                  <a:srgbClr val="008000"/>
                </a:solidFill>
              </a:rPr>
              <a:t>jména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08456" y="3944038"/>
            <a:ext cx="12572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Zájmena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049" y="3964704"/>
            <a:ext cx="1188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Číslovky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3615" y="3795450"/>
            <a:ext cx="11148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Slovesa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2722" y="5548794"/>
            <a:ext cx="1292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Příslovce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93615" y="4980826"/>
            <a:ext cx="13916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Předložky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15479" y="4841868"/>
            <a:ext cx="1002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Spojky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01116" y="5821505"/>
            <a:ext cx="10692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Částice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06082" y="4257115"/>
            <a:ext cx="1450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Citoslovce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5848" y="249289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1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64913" y="249289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2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20364" y="249289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3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40557" y="249289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4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35028" y="249289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5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31775" y="249289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6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22378" y="251968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7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38352" y="249604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8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335193" y="2496043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9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014370" y="249289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10</a:t>
            </a:r>
            <a:endParaRPr lang="cs-CZ" sz="2800" dirty="0">
              <a:solidFill>
                <a:srgbClr val="7030A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723256" y="3016116"/>
            <a:ext cx="1832520" cy="13895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1457451" y="3016116"/>
            <a:ext cx="74870" cy="234801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2287772" y="3016116"/>
            <a:ext cx="1814664" cy="101016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16" idx="2"/>
            <a:endCxn id="6" idx="0"/>
          </p:cNvCxnSpPr>
          <p:nvPr/>
        </p:nvCxnSpPr>
        <p:spPr>
          <a:xfrm flipH="1">
            <a:off x="863250" y="3016116"/>
            <a:ext cx="2161011" cy="948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48" name="Přímá spojnice se šipkou 2047"/>
          <p:cNvCxnSpPr>
            <a:stCxn id="17" idx="2"/>
            <a:endCxn id="7" idx="1"/>
          </p:cNvCxnSpPr>
          <p:nvPr/>
        </p:nvCxnSpPr>
        <p:spPr>
          <a:xfrm>
            <a:off x="3918732" y="3016116"/>
            <a:ext cx="3674883" cy="101016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52" name="Přímá spojnice se šipkou 2051"/>
          <p:cNvCxnSpPr/>
          <p:nvPr/>
        </p:nvCxnSpPr>
        <p:spPr>
          <a:xfrm flipH="1">
            <a:off x="3591596" y="3016116"/>
            <a:ext cx="1140179" cy="24263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54" name="Přímá spojnice se šipkou 2053"/>
          <p:cNvCxnSpPr>
            <a:stCxn id="19" idx="2"/>
          </p:cNvCxnSpPr>
          <p:nvPr/>
        </p:nvCxnSpPr>
        <p:spPr>
          <a:xfrm>
            <a:off x="5806082" y="3042903"/>
            <a:ext cx="2344961" cy="202979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56" name="Přímá spojnice se šipkou 2055"/>
          <p:cNvCxnSpPr>
            <a:endCxn id="10" idx="0"/>
          </p:cNvCxnSpPr>
          <p:nvPr/>
        </p:nvCxnSpPr>
        <p:spPr>
          <a:xfrm flipH="1">
            <a:off x="5416578" y="3016116"/>
            <a:ext cx="1114959" cy="18257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58" name="Přímá spojnice se šipkou 2057"/>
          <p:cNvCxnSpPr>
            <a:endCxn id="11" idx="0"/>
          </p:cNvCxnSpPr>
          <p:nvPr/>
        </p:nvCxnSpPr>
        <p:spPr>
          <a:xfrm flipH="1">
            <a:off x="6835750" y="3042903"/>
            <a:ext cx="534633" cy="277860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60" name="Přímá spojnice se šipkou 2059"/>
          <p:cNvCxnSpPr>
            <a:stCxn id="22" idx="2"/>
            <a:endCxn id="12" idx="0"/>
          </p:cNvCxnSpPr>
          <p:nvPr/>
        </p:nvCxnSpPr>
        <p:spPr>
          <a:xfrm flipH="1">
            <a:off x="6531537" y="3016116"/>
            <a:ext cx="1757909" cy="124099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043741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1988840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xmlns="" val="7409113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301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22</cp:revision>
  <dcterms:created xsi:type="dcterms:W3CDTF">2013-01-05T15:31:27Z</dcterms:created>
  <dcterms:modified xsi:type="dcterms:W3CDTF">2013-09-24T16:30:45Z</dcterms:modified>
</cp:coreProperties>
</file>