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19458-5D52-4B61-ACA6-3E9CBE64F81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C8CC-BFDB-4E5B-8980-75A14071EB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6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19458-5D52-4B61-ACA6-3E9CBE64F81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C8CC-BFDB-4E5B-8980-75A14071EB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623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19458-5D52-4B61-ACA6-3E9CBE64F81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C8CC-BFDB-4E5B-8980-75A14071EB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60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19458-5D52-4B61-ACA6-3E9CBE64F81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C8CC-BFDB-4E5B-8980-75A14071EB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639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19458-5D52-4B61-ACA6-3E9CBE64F81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C8CC-BFDB-4E5B-8980-75A14071EB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013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19458-5D52-4B61-ACA6-3E9CBE64F81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C8CC-BFDB-4E5B-8980-75A14071EB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8611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19458-5D52-4B61-ACA6-3E9CBE64F81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C8CC-BFDB-4E5B-8980-75A14071EB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358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19458-5D52-4B61-ACA6-3E9CBE64F81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C8CC-BFDB-4E5B-8980-75A14071EB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10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19458-5D52-4B61-ACA6-3E9CBE64F81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C8CC-BFDB-4E5B-8980-75A14071EB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881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19458-5D52-4B61-ACA6-3E9CBE64F81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C8CC-BFDB-4E5B-8980-75A14071EB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229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19458-5D52-4B61-ACA6-3E9CBE64F81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FC8CC-BFDB-4E5B-8980-75A14071EB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288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F19458-5D52-4B61-ACA6-3E9CBE64F81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FC8CC-BFDB-4E5B-8980-75A14071EB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514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Český jazyk</a:t>
            </a:r>
          </a:p>
          <a:p>
            <a:r>
              <a:rPr lang="cs-CZ" dirty="0" smtClean="0"/>
              <a:t>ROČNÍK:     druhý</a:t>
            </a:r>
          </a:p>
          <a:p>
            <a:r>
              <a:rPr lang="cs-CZ" dirty="0" smtClean="0"/>
              <a:t>TÉMA:       Psaní u ú ů</a:t>
            </a:r>
          </a:p>
          <a:p>
            <a:r>
              <a:rPr lang="cs-CZ" dirty="0" smtClean="0"/>
              <a:t>AUTOR:     Mgr. Jitka Bečicová</a:t>
            </a:r>
          </a:p>
          <a:p>
            <a:r>
              <a:rPr lang="cs-CZ" dirty="0" smtClean="0"/>
              <a:t>DATUM VYTVOŘENÍ:  12.11.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VY_32_INOVACE_31_jB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3565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0182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</a:t>
            </a:r>
          </a:p>
          <a:p>
            <a:r>
              <a:rPr lang="cs-CZ" dirty="0" smtClean="0"/>
              <a:t>k vyvození nebo opakování učiva 2. ročníku Český jazyk – Psaní u, ú, ů.</a:t>
            </a:r>
          </a:p>
          <a:p>
            <a:r>
              <a:rPr lang="cs-CZ" dirty="0" smtClean="0"/>
              <a:t>V rámci prezentace se žáci seznamují s pravidly vyznačení délky samohlásky u 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1" y="4365104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Pilotáž: Prezentace pilotována ve třídách 2. ročníku. Žákům nabízí připomenutí </a:t>
            </a:r>
          </a:p>
          <a:p>
            <a:r>
              <a:rPr lang="cs-CZ" dirty="0" smtClean="0"/>
              <a:t>a procvičení pravidel při psaní čárky nebo kroužku nad písmenem 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3325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20688"/>
            <a:ext cx="654339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Psaní  u  ú  ů</a:t>
            </a:r>
            <a:endParaRPr lang="cs-CZ" sz="9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4302" y="3212976"/>
            <a:ext cx="7698069" cy="21852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písmeno </a:t>
            </a:r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ú</a:t>
            </a:r>
            <a:r>
              <a:rPr lang="cs-CZ" sz="4000" dirty="0" smtClean="0"/>
              <a:t> </a:t>
            </a:r>
            <a:r>
              <a:rPr lang="cs-CZ" sz="2800" dirty="0" smtClean="0"/>
              <a:t>píšeme na začátku slova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/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písmeno </a:t>
            </a:r>
            <a:r>
              <a:rPr lang="cs-CZ" sz="4000" dirty="0" smtClean="0">
                <a:solidFill>
                  <a:schemeClr val="accent6">
                    <a:lumMod val="50000"/>
                  </a:schemeClr>
                </a:solidFill>
              </a:rPr>
              <a:t>ů </a:t>
            </a:r>
            <a:r>
              <a:rPr lang="cs-CZ" sz="2800" dirty="0" smtClean="0"/>
              <a:t>píšeme uprostřed nebo na konci slova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42968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772" y="4069967"/>
            <a:ext cx="1430497" cy="1430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20" y="4124032"/>
            <a:ext cx="1431356" cy="1431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4761" y="1193273"/>
            <a:ext cx="1423392" cy="1423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356" y="1196752"/>
            <a:ext cx="1423392" cy="1423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772" y="1196752"/>
            <a:ext cx="1423392" cy="1423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20" y="1196752"/>
            <a:ext cx="1423392" cy="1423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9220" y="503094"/>
            <a:ext cx="49171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/>
                </a:solidFill>
              </a:rPr>
              <a:t>Pojmenuj a napiš názvy obrázků.</a:t>
            </a:r>
            <a:endParaRPr lang="cs-CZ" sz="2800" dirty="0">
              <a:solidFill>
                <a:schemeClr val="accent6"/>
              </a:solidFill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380" y="4046732"/>
            <a:ext cx="1430497" cy="1430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8450" y="4077072"/>
            <a:ext cx="1423392" cy="1423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569220" y="3356992"/>
            <a:ext cx="143135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714772" y="3356992"/>
            <a:ext cx="14233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872356" y="3356992"/>
            <a:ext cx="157185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948264" y="3356992"/>
            <a:ext cx="152988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69220" y="6309320"/>
            <a:ext cx="143135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714772" y="6309320"/>
            <a:ext cx="1430497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872356" y="6309320"/>
            <a:ext cx="144652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948264" y="6309320"/>
            <a:ext cx="152988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3771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87070"/>
            <a:ext cx="37396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/>
                </a:solidFill>
              </a:rPr>
              <a:t>Doplň správně ů nebo </a:t>
            </a:r>
            <a:r>
              <a:rPr lang="cs-CZ" sz="2800" dirty="0" err="1" smtClean="0">
                <a:solidFill>
                  <a:schemeClr val="accent6"/>
                </a:solidFill>
              </a:rPr>
              <a:t>ú.</a:t>
            </a:r>
            <a:endParaRPr lang="cs-CZ" sz="2800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1842171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 – zle</a:t>
            </a:r>
          </a:p>
          <a:p>
            <a:endParaRPr lang="cs-CZ" sz="3200" dirty="0" smtClean="0"/>
          </a:p>
          <a:p>
            <a:r>
              <a:rPr lang="cs-CZ" sz="3200" dirty="0" smtClean="0"/>
              <a:t>_ hoř</a:t>
            </a:r>
          </a:p>
          <a:p>
            <a:endParaRPr lang="cs-CZ" sz="3200" dirty="0" smtClean="0"/>
          </a:p>
          <a:p>
            <a:r>
              <a:rPr lang="cs-CZ" sz="3200" dirty="0" smtClean="0"/>
              <a:t>p _ </a:t>
            </a:r>
            <a:r>
              <a:rPr lang="cs-CZ" sz="3200" dirty="0" err="1" smtClean="0"/>
              <a:t>lka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d _ m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dol</a:t>
            </a:r>
            <a:r>
              <a:rPr lang="cs-CZ" sz="3200" dirty="0" smtClean="0"/>
              <a:t> _</a:t>
            </a:r>
          </a:p>
          <a:p>
            <a:endParaRPr lang="cs-CZ" sz="3200" dirty="0" smtClean="0"/>
          </a:p>
          <a:p>
            <a:r>
              <a:rPr lang="cs-CZ" sz="3200" dirty="0" smtClean="0"/>
              <a:t>p _jdeme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1224813"/>
            <a:ext cx="2243563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_ nava</a:t>
            </a:r>
          </a:p>
          <a:p>
            <a:endParaRPr lang="cs-CZ" sz="3200" dirty="0"/>
          </a:p>
          <a:p>
            <a:r>
              <a:rPr lang="cs-CZ" sz="3200" dirty="0" smtClean="0"/>
              <a:t>s _ l</a:t>
            </a:r>
          </a:p>
          <a:p>
            <a:endParaRPr lang="cs-CZ" sz="3200" dirty="0"/>
          </a:p>
          <a:p>
            <a:r>
              <a:rPr lang="cs-CZ" sz="3200" dirty="0" smtClean="0"/>
              <a:t>_ raz</a:t>
            </a:r>
          </a:p>
          <a:p>
            <a:endParaRPr lang="cs-CZ" sz="3200" dirty="0"/>
          </a:p>
          <a:p>
            <a:r>
              <a:rPr lang="cs-CZ" sz="3200" dirty="0" smtClean="0"/>
              <a:t>pět </a:t>
            </a:r>
            <a:r>
              <a:rPr lang="cs-CZ" sz="3200" dirty="0" err="1" smtClean="0"/>
              <a:t>obrázk</a:t>
            </a:r>
            <a:r>
              <a:rPr lang="cs-CZ" sz="3200" dirty="0" smtClean="0"/>
              <a:t> _</a:t>
            </a:r>
          </a:p>
          <a:p>
            <a:endParaRPr lang="cs-CZ" sz="3200" dirty="0" smtClean="0"/>
          </a:p>
          <a:p>
            <a:r>
              <a:rPr lang="cs-CZ" sz="3200" dirty="0" smtClean="0"/>
              <a:t>k _ že</a:t>
            </a:r>
          </a:p>
          <a:p>
            <a:endParaRPr lang="cs-CZ" sz="3200" dirty="0"/>
          </a:p>
          <a:p>
            <a:r>
              <a:rPr lang="cs-CZ" sz="3200" dirty="0" smtClean="0"/>
              <a:t>bor _ </a:t>
            </a:r>
            <a:r>
              <a:rPr lang="cs-CZ" sz="3200" dirty="0" err="1" smtClean="0"/>
              <a:t>vka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44313" y="1196752"/>
            <a:ext cx="1914691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_ </a:t>
            </a:r>
            <a:r>
              <a:rPr lang="cs-CZ" sz="3200" dirty="0" err="1" smtClean="0"/>
              <a:t>terý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d _ </a:t>
            </a:r>
            <a:r>
              <a:rPr lang="cs-CZ" sz="3200" dirty="0" err="1" smtClean="0"/>
              <a:t>lek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ze schod _</a:t>
            </a:r>
          </a:p>
          <a:p>
            <a:endParaRPr lang="cs-CZ" sz="3200" dirty="0"/>
          </a:p>
          <a:p>
            <a:r>
              <a:rPr lang="cs-CZ" sz="3200" dirty="0" smtClean="0"/>
              <a:t>v _ ně</a:t>
            </a:r>
          </a:p>
          <a:p>
            <a:endParaRPr lang="cs-CZ" sz="3200" dirty="0"/>
          </a:p>
          <a:p>
            <a:r>
              <a:rPr lang="cs-CZ" sz="3200" dirty="0" smtClean="0"/>
              <a:t>_ kol</a:t>
            </a:r>
          </a:p>
          <a:p>
            <a:endParaRPr lang="cs-CZ" sz="3200" dirty="0"/>
          </a:p>
          <a:p>
            <a:r>
              <a:rPr lang="cs-CZ" sz="3200" dirty="0" smtClean="0"/>
              <a:t>z kamen _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22811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2276766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val="3251654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223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10</cp:revision>
  <dcterms:created xsi:type="dcterms:W3CDTF">2012-11-12T14:09:22Z</dcterms:created>
  <dcterms:modified xsi:type="dcterms:W3CDTF">2013-02-21T07:06:30Z</dcterms:modified>
</cp:coreProperties>
</file>