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EC46"/>
    <a:srgbClr val="B3F06A"/>
    <a:srgbClr val="60D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842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687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833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7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6373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344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686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685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0327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3609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859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A1EC4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3BF8B-D9FE-4AAE-9343-0074755F94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A468C-683F-49D1-8EC6-6469F9FEF1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993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43608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Český jazyk</a:t>
            </a:r>
          </a:p>
          <a:p>
            <a:r>
              <a:rPr lang="cs-CZ" dirty="0" smtClean="0"/>
              <a:t>ROČNÍK:     druhý</a:t>
            </a:r>
          </a:p>
          <a:p>
            <a:r>
              <a:rPr lang="cs-CZ" dirty="0" smtClean="0"/>
              <a:t>TÉMA:       Psaní velkých písmen</a:t>
            </a:r>
          </a:p>
          <a:p>
            <a:r>
              <a:rPr lang="cs-CZ" dirty="0" smtClean="0"/>
              <a:t>AUTOR:     Mgr. Jitka Bečicová</a:t>
            </a:r>
          </a:p>
          <a:p>
            <a:r>
              <a:rPr lang="cs-CZ" dirty="0" smtClean="0"/>
              <a:t>DATUM VYTVOŘENÍ:  13. 1. 2013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VY_32_INOVACE_33_jB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893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067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360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77425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je určena pro práci na interaktivní tabuli. Byla vytvořena jako doplněk</a:t>
            </a:r>
          </a:p>
          <a:p>
            <a:r>
              <a:rPr lang="cs-CZ" dirty="0" smtClean="0"/>
              <a:t>k vyvození nebo opakování učiva 2. ročníku Český jazyk – Psaní velkých písmen.</a:t>
            </a:r>
          </a:p>
          <a:p>
            <a:r>
              <a:rPr lang="cs-CZ" dirty="0" smtClean="0"/>
              <a:t>V rámci prezentace se žáci seznamují s pravidly používání a psaní velkých písmen</a:t>
            </a:r>
          </a:p>
          <a:p>
            <a:r>
              <a:rPr lang="cs-CZ" dirty="0" smtClean="0"/>
              <a:t>u vlastních jmen 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4365104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Pilotáž: Prezentace pilotována ve třídách 3. ročníku v rámci opakování učiva 2. ročníku. Žákům nabízí připomenutí </a:t>
            </a:r>
          </a:p>
          <a:p>
            <a:r>
              <a:rPr lang="cs-CZ" dirty="0" smtClean="0"/>
              <a:t>a procvičení pravidel při psaní velkých písmen u vlastních a místních jmen.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767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984774"/>
            <a:ext cx="648072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Psaní velkých písmen</a:t>
            </a:r>
            <a:endParaRPr lang="cs-CZ" sz="8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837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6971"/>
            <a:ext cx="45538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Vlastní jména</a:t>
            </a:r>
            <a:endParaRPr lang="cs-CZ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87824" y="1237968"/>
            <a:ext cx="5893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osob a zvířat píšeme s velkým  počátečním písmenem.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07707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7707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7707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42476" y="2814272"/>
            <a:ext cx="1448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sestřička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286" y="3234263"/>
            <a:ext cx="20513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Terezka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671576" y="2818125"/>
            <a:ext cx="1450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kamarád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32355" y="3246075"/>
            <a:ext cx="18918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Martin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96088" y="2818125"/>
            <a:ext cx="6928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pes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990903" y="3246075"/>
            <a:ext cx="11031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Alík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93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99489"/>
            <a:ext cx="4391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Místní jména</a:t>
            </a:r>
            <a:endParaRPr lang="cs-CZ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23728" y="1415152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zemí, měst, obcí, řek a hor píšeme s velkým počátečním písmenem.</a:t>
            </a: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85" b="15660"/>
          <a:stretch/>
        </p:blipFill>
        <p:spPr bwMode="auto">
          <a:xfrm>
            <a:off x="323528" y="4581128"/>
            <a:ext cx="2562299" cy="1805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88" b="15021"/>
          <a:stretch/>
        </p:blipFill>
        <p:spPr bwMode="auto">
          <a:xfrm>
            <a:off x="3370325" y="4597257"/>
            <a:ext cx="2581132" cy="17729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88" b="15021"/>
          <a:stretch/>
        </p:blipFill>
        <p:spPr bwMode="auto">
          <a:xfrm>
            <a:off x="6366794" y="4581128"/>
            <a:ext cx="2628094" cy="1805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2852936"/>
            <a:ext cx="26493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Česká republika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51920" y="3501008"/>
            <a:ext cx="16179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Praha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66287" y="3501007"/>
            <a:ext cx="14291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Tatry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73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32655"/>
            <a:ext cx="108585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08585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63689" y="378674"/>
            <a:ext cx="59766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Rozděl slova na jména vlastní a jména obecná.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63888" y="1556792"/>
            <a:ext cx="204870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slon</a:t>
            </a:r>
          </a:p>
          <a:p>
            <a:r>
              <a:rPr lang="cs-CZ" sz="4000" dirty="0" smtClean="0"/>
              <a:t>Michal</a:t>
            </a:r>
          </a:p>
          <a:p>
            <a:r>
              <a:rPr lang="cs-CZ" sz="4000" dirty="0" smtClean="0"/>
              <a:t>Bimbo</a:t>
            </a:r>
          </a:p>
          <a:p>
            <a:r>
              <a:rPr lang="cs-CZ" sz="4000" dirty="0" smtClean="0"/>
              <a:t>řeka</a:t>
            </a:r>
          </a:p>
          <a:p>
            <a:r>
              <a:rPr lang="cs-CZ" sz="4000" dirty="0" smtClean="0"/>
              <a:t>kamarád</a:t>
            </a:r>
          </a:p>
          <a:p>
            <a:r>
              <a:rPr lang="cs-CZ" sz="4000" dirty="0" smtClean="0"/>
              <a:t>město</a:t>
            </a:r>
          </a:p>
          <a:p>
            <a:r>
              <a:rPr lang="cs-CZ" sz="4000" dirty="0" smtClean="0"/>
              <a:t>Kroměříž</a:t>
            </a:r>
          </a:p>
          <a:p>
            <a:r>
              <a:rPr lang="cs-CZ" sz="4000" dirty="0" smtClean="0"/>
              <a:t>Morava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19182" y="3212976"/>
            <a:ext cx="14070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vlastní jména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9742" y="3274531"/>
            <a:ext cx="1296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obecná jména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1615886" y="2060848"/>
            <a:ext cx="1948002" cy="12136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076056" y="2667689"/>
            <a:ext cx="2343126" cy="833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5076056" y="3274531"/>
            <a:ext cx="2232248" cy="4770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1615886" y="3751585"/>
            <a:ext cx="1948002" cy="1094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1615886" y="4065171"/>
            <a:ext cx="1948002" cy="37194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1409378" y="4228638"/>
            <a:ext cx="2154510" cy="7845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5612590" y="4228638"/>
            <a:ext cx="1695714" cy="143261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5364088" y="4290194"/>
            <a:ext cx="2055094" cy="201912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86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88640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079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75656" y="512216"/>
            <a:ext cx="62822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Dopiš věty. Nezapomeň na velká písmena.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8072" y="2276872"/>
            <a:ext cx="829746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Jmenuji se                                                         .</a:t>
            </a:r>
          </a:p>
          <a:p>
            <a:endParaRPr lang="cs-CZ" sz="3600" dirty="0" smtClean="0"/>
          </a:p>
          <a:p>
            <a:r>
              <a:rPr lang="cs-CZ" sz="3600" dirty="0" smtClean="0"/>
              <a:t>Bydlím v                                                             .</a:t>
            </a:r>
          </a:p>
          <a:p>
            <a:endParaRPr lang="cs-CZ" sz="3600" dirty="0" smtClean="0"/>
          </a:p>
          <a:p>
            <a:r>
              <a:rPr lang="cs-CZ" sz="3600" dirty="0" smtClean="0"/>
              <a:t>Ve škole sedím s                                               .</a:t>
            </a:r>
          </a:p>
          <a:p>
            <a:endParaRPr lang="cs-CZ" sz="3600" dirty="0" smtClean="0"/>
          </a:p>
          <a:p>
            <a:r>
              <a:rPr lang="cs-CZ" sz="3600" dirty="0" smtClean="0"/>
              <a:t>Moje paní učitelka se jmenuje                       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84685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2426" y="228600"/>
            <a:ext cx="8324030" cy="118417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ZDROJE </a:t>
            </a:r>
            <a:r>
              <a:rPr lang="pl-PL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[on line]</a:t>
            </a:r>
            <a:br>
              <a:rPr lang="pl-PL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pl-PL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pl-PL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dostupné</a:t>
            </a:r>
            <a:r>
              <a:rPr lang="pl-PL" sz="3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z www</a:t>
            </a:r>
            <a:r>
              <a:rPr lang="pl-PL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3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2426" y="1988840"/>
            <a:ext cx="832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Ilustrace </a:t>
            </a:r>
            <a:r>
              <a:rPr lang="cs-CZ" dirty="0"/>
              <a:t>a kliparty z http://office.microsoft.com/cs-cz/images/?CTT=6&amp;ver=14&amp;app=powerpnt.exe|</a:t>
            </a:r>
          </a:p>
        </p:txBody>
      </p:sp>
    </p:spTree>
    <p:extLst>
      <p:ext uri="{BB962C8B-B14F-4D97-AF65-F5344CB8AC3E}">
        <p14:creationId xmlns:p14="http://schemas.microsoft.com/office/powerpoint/2010/main" val="124826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242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14</cp:revision>
  <dcterms:created xsi:type="dcterms:W3CDTF">2013-01-13T08:20:41Z</dcterms:created>
  <dcterms:modified xsi:type="dcterms:W3CDTF">2013-02-21T07:06:52Z</dcterms:modified>
</cp:coreProperties>
</file>