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FFE7"/>
    <a:srgbClr val="65FFD7"/>
    <a:srgbClr val="00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7B32C-8CE2-4A32-A42D-D41DF2D304A4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C17AA-9186-41DC-B685-B7449C86A3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96653-B991-4A70-9A8F-444E1E112E2B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7AF67-1414-4DE9-90CC-543A8C6FB4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F3EC9-9051-4075-A604-3CF7504D451C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39749-43CF-4B00-92E6-A495CDA4CA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71F41-118D-4E6A-8F36-E033E94D1E9A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128C9-9FFE-4521-8C6B-097756616D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62D97-19F4-46F6-A4EC-A5F567842CA1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71BB5-FBA7-4BBF-855C-09EE88E2F3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9B47D-D702-4408-BCAC-59E0CDAA8BC0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FCE66-87AD-4346-BF4A-01329C9528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60FDF-243A-45CB-B8B8-3B4C12888071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EF0E2-CA1D-4B91-8ECE-7E369E04CF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6EB31-3B51-4DC9-9C24-3E0D012065FA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07EEF-3FCB-4ACA-B86A-B40B0A88CE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5E918-2DFD-4D18-9160-95BB9DA5DE41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7DCC5-4ADB-4283-B4BB-8C1BFDE557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D53D4-A089-499E-B3CB-6F33B75E8090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51EDD-4242-46A7-BC8A-C8F04F2E9D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35512-9BA1-44FE-A4C9-49D6C3AD7094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24ADF-EEB1-4826-813C-89EB57CCD5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FF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A8D68F-BE95-461E-BA2F-0F128F23D4B6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DFF5F7-D9F8-4223-AD32-E570BF5005F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3"/>
          <p:cNvSpPr>
            <a:spLocks noChangeArrowheads="1"/>
          </p:cNvSpPr>
          <p:nvPr/>
        </p:nvSpPr>
        <p:spPr bwMode="auto">
          <a:xfrm>
            <a:off x="10429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 Český jazyk</a:t>
            </a:r>
          </a:p>
          <a:p>
            <a:r>
              <a:rPr lang="cs-CZ">
                <a:latin typeface="Calibri" pitchFamily="34" charset="0"/>
              </a:rPr>
              <a:t>ROČNÍK:     druhý</a:t>
            </a:r>
          </a:p>
          <a:p>
            <a:r>
              <a:rPr lang="cs-CZ">
                <a:latin typeface="Calibri" pitchFamily="34" charset="0"/>
              </a:rPr>
              <a:t>TÉMA:       Slovesa</a:t>
            </a:r>
          </a:p>
          <a:p>
            <a:r>
              <a:rPr lang="cs-CZ">
                <a:latin typeface="Calibri" pitchFamily="34" charset="0"/>
              </a:rPr>
              <a:t>AUTOR:     Mgr. Jitka Bečicová</a:t>
            </a:r>
          </a:p>
          <a:p>
            <a:r>
              <a:rPr lang="cs-CZ">
                <a:latin typeface="Calibri" pitchFamily="34" charset="0"/>
              </a:rPr>
              <a:t>DATUM VYTVOŘENÍ:  18. 1. 2013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VY_32_INOVACE_35_jB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60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468313" y="1844675"/>
            <a:ext cx="78565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Prezentace je určena pro práci na interaktivní tabuli. Byla vytvořena jako doplněk</a:t>
            </a:r>
          </a:p>
          <a:p>
            <a:r>
              <a:rPr lang="cs-CZ">
                <a:latin typeface="Calibri" pitchFamily="34" charset="0"/>
              </a:rPr>
              <a:t>k vyvození nebo opakování učiva 2. ročníku Český jazyk – Slovesa.</a:t>
            </a:r>
          </a:p>
          <a:p>
            <a:r>
              <a:rPr lang="cs-CZ">
                <a:latin typeface="Calibri" pitchFamily="34" charset="0"/>
              </a:rPr>
              <a:t>V rámci prezentace se žáci seznamují se slovesy, jejich funkcí a použití ve větách .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611188" y="4365625"/>
            <a:ext cx="79930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Pilotáž: Prezentace pilotována ve třídách 3. ročníku v rámci opakování učiva </a:t>
            </a:r>
            <a:r>
              <a:rPr lang="cs-CZ"/>
              <a:t>                     </a:t>
            </a:r>
            <a:r>
              <a:rPr lang="cs-CZ">
                <a:latin typeface="Calibri" pitchFamily="34" charset="0"/>
              </a:rPr>
              <a:t>2. ročníku. Žákům nabízí procvičení  poznávání a využívání sloves ve větách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1" y="1673964"/>
            <a:ext cx="4016869" cy="156966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Slovesa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55650" y="4076700"/>
            <a:ext cx="7561263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vyjadřují, co osoby, zvířata a věci dělají.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620713"/>
            <a:ext cx="146367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620713"/>
            <a:ext cx="1465262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400" y="620713"/>
            <a:ext cx="146367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6925" y="2851150"/>
            <a:ext cx="1465263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95775" y="2882900"/>
            <a:ext cx="1465263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38275" y="2882900"/>
            <a:ext cx="1465263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63938" y="5132388"/>
            <a:ext cx="1465262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15088" y="5132388"/>
            <a:ext cx="146367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06400" y="5132388"/>
            <a:ext cx="146367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77850" y="4763"/>
            <a:ext cx="1238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uklízí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24300" y="0"/>
            <a:ext cx="16049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maluje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404100" y="9525"/>
            <a:ext cx="94932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sází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89138" y="2185988"/>
            <a:ext cx="9953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leze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83150" y="2185988"/>
            <a:ext cx="12906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plave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623175" y="2143125"/>
            <a:ext cx="1243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zpívá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3250" y="4508500"/>
            <a:ext cx="12668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zvoní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24300" y="4521200"/>
            <a:ext cx="12414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roste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205663" y="4508500"/>
            <a:ext cx="1373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jedou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013" y="1743075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6088" y="1743075"/>
            <a:ext cx="1179512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3429000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3429000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5243513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86088" y="5187950"/>
            <a:ext cx="1179512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434263" y="1743075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54588" y="1743075"/>
            <a:ext cx="1179512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431088" y="3429000"/>
            <a:ext cx="1179512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953000" y="3446463"/>
            <a:ext cx="1163638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431088" y="5187950"/>
            <a:ext cx="1179512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953000" y="5187950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6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14313" y="107950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6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885113" y="138113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3" name="TextovéPole 1"/>
          <p:cNvSpPr txBox="1">
            <a:spLocks noChangeArrowheads="1"/>
          </p:cNvSpPr>
          <p:nvPr/>
        </p:nvSpPr>
        <p:spPr bwMode="auto">
          <a:xfrm>
            <a:off x="1576388" y="376238"/>
            <a:ext cx="6110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Doplň mezi dva obrázky správné sloveso.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4630738" y="1268413"/>
            <a:ext cx="0" cy="55895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425" name="TextovéPole 4"/>
          <p:cNvSpPr txBox="1">
            <a:spLocks noChangeArrowheads="1"/>
          </p:cNvSpPr>
          <p:nvPr/>
        </p:nvSpPr>
        <p:spPr bwMode="auto">
          <a:xfrm>
            <a:off x="4203700" y="2554288"/>
            <a:ext cx="242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26" name="TextovéPole 5"/>
          <p:cNvSpPr txBox="1">
            <a:spLocks noChangeArrowheads="1"/>
          </p:cNvSpPr>
          <p:nvPr/>
        </p:nvSpPr>
        <p:spPr bwMode="auto">
          <a:xfrm>
            <a:off x="4176713" y="4240213"/>
            <a:ext cx="24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27" name="TextovéPole 6"/>
          <p:cNvSpPr txBox="1">
            <a:spLocks noChangeArrowheads="1"/>
          </p:cNvSpPr>
          <p:nvPr/>
        </p:nvSpPr>
        <p:spPr bwMode="auto">
          <a:xfrm>
            <a:off x="4198938" y="6054725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28" name="TextovéPole 7"/>
          <p:cNvSpPr txBox="1">
            <a:spLocks noChangeArrowheads="1"/>
          </p:cNvSpPr>
          <p:nvPr/>
        </p:nvSpPr>
        <p:spPr bwMode="auto">
          <a:xfrm>
            <a:off x="8629650" y="2554288"/>
            <a:ext cx="242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29" name="TextovéPole 8"/>
          <p:cNvSpPr txBox="1">
            <a:spLocks noChangeArrowheads="1"/>
          </p:cNvSpPr>
          <p:nvPr/>
        </p:nvSpPr>
        <p:spPr bwMode="auto">
          <a:xfrm>
            <a:off x="8636000" y="42545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30" name="TextovéPole 9"/>
          <p:cNvSpPr txBox="1">
            <a:spLocks noChangeArrowheads="1"/>
          </p:cNvSpPr>
          <p:nvPr/>
        </p:nvSpPr>
        <p:spPr bwMode="auto">
          <a:xfrm>
            <a:off x="8631238" y="5972175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07950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2088" y="107950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1284288" y="1330325"/>
            <a:ext cx="1747837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Motýl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Maminka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Loď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Růže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Pošťák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Míč</a:t>
            </a:r>
          </a:p>
        </p:txBody>
      </p:sp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5641975" y="1108075"/>
            <a:ext cx="2697163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plave po řece.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skáče do výšky.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nese dopisy.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sedá na kytku.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vaří oběd.</a:t>
            </a:r>
          </a:p>
          <a:p>
            <a:endParaRPr lang="cs-CZ" sz="320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kvete a voní.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2159000" y="327025"/>
            <a:ext cx="4352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Spoj věty a podtrhni slovesa.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84438" y="1773238"/>
            <a:ext cx="3157537" cy="25193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032125" y="2781300"/>
            <a:ext cx="2609850" cy="24479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159000" y="1484313"/>
            <a:ext cx="3482975" cy="20891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159000" y="4652963"/>
            <a:ext cx="3482975" cy="15843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484438" y="3429000"/>
            <a:ext cx="3157537" cy="2160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159000" y="2528888"/>
            <a:ext cx="3482975" cy="3995737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5" y="228600"/>
            <a:ext cx="8323263" cy="11842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dostupné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 www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352425" y="1989138"/>
            <a:ext cx="8323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>
                <a:latin typeface="Calibri" pitchFamily="34" charset="0"/>
              </a:rPr>
              <a:t>Ilustrace a kliparty z http://office.microsoft.com/cs-cz/images/?CTT=6&amp;ver=14&amp;app=powerpnt.exe|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166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16</cp:revision>
  <dcterms:created xsi:type="dcterms:W3CDTF">2013-01-18T16:22:03Z</dcterms:created>
  <dcterms:modified xsi:type="dcterms:W3CDTF">2013-09-24T16:38:34Z</dcterms:modified>
</cp:coreProperties>
</file>