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FF11"/>
    <a:srgbClr val="D7FF65"/>
    <a:srgbClr val="D6FF85"/>
    <a:srgbClr val="CBF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812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155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36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843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443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693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841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024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35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3374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9296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FF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1DA68-08CA-4BBA-B544-DBFD728DF8B6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BC16E-6B50-4E44-9FF1-D145D09E7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411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3608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Český jazyk</a:t>
            </a:r>
          </a:p>
          <a:p>
            <a:r>
              <a:rPr lang="cs-CZ" dirty="0" smtClean="0"/>
              <a:t>ROČNÍK:     druhý</a:t>
            </a:r>
          </a:p>
          <a:p>
            <a:r>
              <a:rPr lang="cs-CZ" dirty="0" smtClean="0"/>
              <a:t>TÉMA:       Psaní souhlásek uprostřed a na konci slov</a:t>
            </a:r>
          </a:p>
          <a:p>
            <a:r>
              <a:rPr lang="cs-CZ" dirty="0" smtClean="0"/>
              <a:t>AUTOR:     Mgr. Jitka Bečicová</a:t>
            </a:r>
          </a:p>
          <a:p>
            <a:r>
              <a:rPr lang="cs-CZ" dirty="0" smtClean="0"/>
              <a:t>DATUM VYTVOŘENÍ:  19. 1. 2013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VY_32_INOVACE_36_jB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517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36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79928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</a:t>
            </a:r>
          </a:p>
          <a:p>
            <a:r>
              <a:rPr lang="cs-CZ" dirty="0" smtClean="0"/>
              <a:t>k vyvození nebo opakování učiva 2. ročníku Český jazyk – Psaní souhlásek uprostřed a na konci slov.</a:t>
            </a:r>
          </a:p>
          <a:p>
            <a:r>
              <a:rPr lang="cs-CZ" dirty="0" smtClean="0"/>
              <a:t>V rámci prezentace se žáci seznamují s pravidly odůvodňování a psaní párových souhlásek  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365104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Pilotáž: Prezentace pilotována ve třídách 3. ročníku v rámci opakování učiva 2. ročníku. Žákům nabízí procvičení  </a:t>
            </a:r>
          </a:p>
          <a:p>
            <a:r>
              <a:rPr lang="cs-CZ" dirty="0" smtClean="0"/>
              <a:t>psaní </a:t>
            </a:r>
            <a:r>
              <a:rPr lang="cs-CZ" smtClean="0"/>
              <a:t>párových souhlásek </a:t>
            </a:r>
            <a:r>
              <a:rPr lang="cs-CZ" dirty="0" smtClean="0"/>
              <a:t>a jejich pravopisné zdůvodnění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042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1286" y="1484784"/>
            <a:ext cx="60486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Psaní souhlásek uprostřed a na konci slov</a:t>
            </a:r>
            <a:endParaRPr lang="cs-CZ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127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4716016" y="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628737" y="265283"/>
            <a:ext cx="10262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 - t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2200" y="265283"/>
            <a:ext cx="10647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ď - ť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226" y="1594345"/>
            <a:ext cx="475330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le</a:t>
            </a:r>
            <a:r>
              <a:rPr lang="cs-CZ" sz="3200" dirty="0" smtClean="0"/>
              <a:t> -               hodně ledu</a:t>
            </a:r>
          </a:p>
          <a:p>
            <a:endParaRPr lang="cs-CZ" sz="3200" dirty="0" smtClean="0"/>
          </a:p>
          <a:p>
            <a:r>
              <a:rPr lang="cs-CZ" sz="3200" dirty="0" err="1" smtClean="0"/>
              <a:t>le</a:t>
            </a:r>
            <a:r>
              <a:rPr lang="cs-CZ" sz="3200" dirty="0" smtClean="0"/>
              <a:t> -               letadlo</a:t>
            </a:r>
          </a:p>
          <a:p>
            <a:endParaRPr lang="cs-CZ" sz="3200" dirty="0" smtClean="0"/>
          </a:p>
          <a:p>
            <a:r>
              <a:rPr lang="cs-CZ" sz="3200" dirty="0" smtClean="0"/>
              <a:t>hra -             do hradu</a:t>
            </a:r>
          </a:p>
          <a:p>
            <a:endParaRPr lang="cs-CZ" sz="3200" dirty="0" smtClean="0"/>
          </a:p>
          <a:p>
            <a:r>
              <a:rPr lang="cs-CZ" sz="3200" dirty="0" err="1" smtClean="0"/>
              <a:t>su</a:t>
            </a:r>
            <a:r>
              <a:rPr lang="cs-CZ" sz="3200" dirty="0" smtClean="0"/>
              <a:t> -                v sudu</a:t>
            </a:r>
          </a:p>
          <a:p>
            <a:endParaRPr lang="cs-CZ" sz="3200" dirty="0" smtClean="0"/>
          </a:p>
          <a:p>
            <a:r>
              <a:rPr lang="cs-CZ" sz="3200" dirty="0" err="1" smtClean="0"/>
              <a:t>zahrá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r>
              <a:rPr lang="cs-CZ" sz="3200" dirty="0" smtClean="0"/>
              <a:t>    pět zahrádek</a:t>
            </a:r>
          </a:p>
          <a:p>
            <a:r>
              <a:rPr lang="cs-CZ" sz="3200" dirty="0" smtClean="0"/>
              <a:t>                                                                                                         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88528" y="1594345"/>
            <a:ext cx="440742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Lo</a:t>
            </a:r>
            <a:r>
              <a:rPr lang="cs-CZ" sz="3200" dirty="0" smtClean="0"/>
              <a:t> -                     na lodi</a:t>
            </a:r>
          </a:p>
          <a:p>
            <a:endParaRPr lang="cs-CZ" sz="3200" dirty="0"/>
          </a:p>
          <a:p>
            <a:r>
              <a:rPr lang="cs-CZ" sz="3200" dirty="0" err="1" smtClean="0"/>
              <a:t>Le</a:t>
            </a:r>
            <a:r>
              <a:rPr lang="cs-CZ" sz="3200" dirty="0" smtClean="0"/>
              <a:t> -                     letí</a:t>
            </a:r>
          </a:p>
          <a:p>
            <a:endParaRPr lang="cs-CZ" sz="3200" dirty="0"/>
          </a:p>
          <a:p>
            <a:r>
              <a:rPr lang="cs-CZ" sz="3200" dirty="0" smtClean="0"/>
              <a:t>Se -                     sedí  </a:t>
            </a:r>
          </a:p>
          <a:p>
            <a:endParaRPr lang="cs-CZ" sz="3200" dirty="0"/>
          </a:p>
          <a:p>
            <a:r>
              <a:rPr lang="cs-CZ" sz="3200" dirty="0" err="1" smtClean="0"/>
              <a:t>Bu</a:t>
            </a:r>
            <a:r>
              <a:rPr lang="cs-CZ" sz="3200" dirty="0" smtClean="0"/>
              <a:t> -                     budu</a:t>
            </a:r>
          </a:p>
          <a:p>
            <a:endParaRPr lang="cs-CZ" sz="3200" dirty="0"/>
          </a:p>
          <a:p>
            <a:r>
              <a:rPr lang="cs-CZ" sz="3200" dirty="0" err="1" smtClean="0"/>
              <a:t>Vla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r>
              <a:rPr lang="cs-CZ" sz="3200" dirty="0" smtClean="0"/>
              <a:t>              </a:t>
            </a:r>
            <a:r>
              <a:rPr lang="cs-CZ" sz="3200" dirty="0" err="1" smtClean="0"/>
              <a:t>Vladěnka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7146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1475656" y="404664"/>
            <a:ext cx="1327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 - ch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300192" y="404664"/>
            <a:ext cx="11240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 - p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1588933"/>
            <a:ext cx="45546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sní -            hodně sněhu</a:t>
            </a:r>
          </a:p>
          <a:p>
            <a:endParaRPr lang="cs-CZ" sz="3200" dirty="0"/>
          </a:p>
          <a:p>
            <a:r>
              <a:rPr lang="cs-CZ" sz="3200" dirty="0" err="1" smtClean="0"/>
              <a:t>pstru</a:t>
            </a:r>
            <a:r>
              <a:rPr lang="cs-CZ" sz="3200" dirty="0" smtClean="0"/>
              <a:t> -        pět pstruhů</a:t>
            </a:r>
          </a:p>
          <a:p>
            <a:endParaRPr lang="cs-CZ" sz="3200" dirty="0"/>
          </a:p>
          <a:p>
            <a:r>
              <a:rPr lang="cs-CZ" sz="3200" dirty="0" smtClean="0"/>
              <a:t>hro -           pět hrochů</a:t>
            </a:r>
          </a:p>
          <a:p>
            <a:endParaRPr lang="cs-CZ" sz="3200" dirty="0"/>
          </a:p>
          <a:p>
            <a:r>
              <a:rPr lang="cs-CZ" sz="3200" dirty="0" err="1" smtClean="0"/>
              <a:t>le</a:t>
            </a:r>
            <a:r>
              <a:rPr lang="cs-CZ" sz="3200" dirty="0" smtClean="0"/>
              <a:t> – </a:t>
            </a:r>
            <a:r>
              <a:rPr lang="cs-CZ" sz="3200" dirty="0" err="1" smtClean="0"/>
              <a:t>ký</a:t>
            </a:r>
            <a:r>
              <a:rPr lang="cs-CZ" sz="3200" dirty="0" smtClean="0"/>
              <a:t>        lehoučký</a:t>
            </a:r>
          </a:p>
          <a:p>
            <a:endParaRPr lang="cs-CZ" sz="3200" dirty="0"/>
          </a:p>
          <a:p>
            <a:r>
              <a:rPr lang="cs-CZ" sz="3200" dirty="0" smtClean="0"/>
              <a:t>bře -            na břehu       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10132" y="1588933"/>
            <a:ext cx="456086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Zu</a:t>
            </a:r>
            <a:r>
              <a:rPr lang="cs-CZ" sz="3200" dirty="0" smtClean="0"/>
              <a:t> -               zuby</a:t>
            </a:r>
          </a:p>
          <a:p>
            <a:endParaRPr lang="cs-CZ" sz="3200" dirty="0"/>
          </a:p>
          <a:p>
            <a:r>
              <a:rPr lang="cs-CZ" sz="3200" dirty="0" err="1" smtClean="0"/>
              <a:t>Du</a:t>
            </a:r>
            <a:r>
              <a:rPr lang="cs-CZ" sz="3200" dirty="0" smtClean="0"/>
              <a:t> -               na dubu</a:t>
            </a:r>
          </a:p>
          <a:p>
            <a:endParaRPr lang="cs-CZ" sz="3200" dirty="0"/>
          </a:p>
          <a:p>
            <a:r>
              <a:rPr lang="cs-CZ" sz="3200" dirty="0" smtClean="0"/>
              <a:t>Klu – </a:t>
            </a:r>
            <a:r>
              <a:rPr lang="cs-CZ" sz="3200" dirty="0" err="1" smtClean="0"/>
              <a:t>ko</a:t>
            </a:r>
            <a:r>
              <a:rPr lang="cs-CZ" sz="3200" dirty="0" smtClean="0"/>
              <a:t>        klubíčko</a:t>
            </a:r>
          </a:p>
          <a:p>
            <a:endParaRPr lang="cs-CZ" sz="3200" dirty="0"/>
          </a:p>
          <a:p>
            <a:r>
              <a:rPr lang="cs-CZ" sz="3200" dirty="0" err="1" smtClean="0"/>
              <a:t>Ža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r>
              <a:rPr lang="cs-CZ" sz="3200" dirty="0" smtClean="0"/>
              <a:t>          žabička</a:t>
            </a:r>
          </a:p>
          <a:p>
            <a:endParaRPr lang="cs-CZ" sz="3200" dirty="0"/>
          </a:p>
          <a:p>
            <a:r>
              <a:rPr lang="cs-CZ" sz="3200" dirty="0" err="1" smtClean="0"/>
              <a:t>Chlu</a:t>
            </a:r>
            <a:r>
              <a:rPr lang="cs-CZ" sz="3200" dirty="0" smtClean="0"/>
              <a:t> -            hodně chlupů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1344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4499992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1465969" y="375205"/>
            <a:ext cx="9749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 - s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42799" y="375205"/>
            <a:ext cx="9813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 - š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1772816"/>
            <a:ext cx="394576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vů</a:t>
            </a:r>
            <a:r>
              <a:rPr lang="cs-CZ" sz="3200" dirty="0" smtClean="0"/>
              <a:t> -               vozy</a:t>
            </a:r>
          </a:p>
          <a:p>
            <a:endParaRPr lang="cs-CZ" sz="3200" dirty="0"/>
          </a:p>
          <a:p>
            <a:r>
              <a:rPr lang="cs-CZ" sz="3200" dirty="0" smtClean="0"/>
              <a:t>les                do lesa</a:t>
            </a:r>
          </a:p>
          <a:p>
            <a:endParaRPr lang="cs-CZ" sz="3200" dirty="0"/>
          </a:p>
          <a:p>
            <a:r>
              <a:rPr lang="cs-CZ" sz="3200" dirty="0" smtClean="0"/>
              <a:t>obra -           obrázek</a:t>
            </a:r>
          </a:p>
          <a:p>
            <a:endParaRPr lang="cs-CZ" sz="3200" dirty="0"/>
          </a:p>
          <a:p>
            <a:r>
              <a:rPr lang="cs-CZ" sz="3200" dirty="0" err="1" smtClean="0"/>
              <a:t>ma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r>
              <a:rPr lang="cs-CZ" sz="3200" dirty="0" smtClean="0"/>
              <a:t>        pět masek</a:t>
            </a:r>
          </a:p>
          <a:p>
            <a:endParaRPr lang="cs-CZ" sz="3200" dirty="0"/>
          </a:p>
          <a:p>
            <a:r>
              <a:rPr lang="cs-CZ" sz="3200" dirty="0" err="1" smtClean="0"/>
              <a:t>mrá</a:t>
            </a:r>
            <a:r>
              <a:rPr lang="cs-CZ" sz="3200" dirty="0" smtClean="0"/>
              <a:t> -            mrazík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96528" y="1772816"/>
            <a:ext cx="434747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kalu -           v kaluži</a:t>
            </a:r>
          </a:p>
          <a:p>
            <a:endParaRPr lang="cs-CZ" sz="3200" dirty="0"/>
          </a:p>
          <a:p>
            <a:r>
              <a:rPr lang="cs-CZ" sz="3200" dirty="0" smtClean="0"/>
              <a:t>my -             hodně myší</a:t>
            </a:r>
          </a:p>
          <a:p>
            <a:endParaRPr lang="cs-CZ" sz="3200" dirty="0"/>
          </a:p>
          <a:p>
            <a:r>
              <a:rPr lang="cs-CZ" sz="3200" dirty="0" err="1" smtClean="0"/>
              <a:t>nů</a:t>
            </a:r>
            <a:r>
              <a:rPr lang="cs-CZ" sz="3200" dirty="0" smtClean="0"/>
              <a:t> -              nožem</a:t>
            </a:r>
          </a:p>
          <a:p>
            <a:endParaRPr lang="cs-CZ" sz="3200" dirty="0"/>
          </a:p>
          <a:p>
            <a:r>
              <a:rPr lang="cs-CZ" sz="3200" dirty="0" err="1" smtClean="0"/>
              <a:t>kní</a:t>
            </a:r>
            <a:r>
              <a:rPr lang="cs-CZ" sz="3200" dirty="0" smtClean="0"/>
              <a:t> - </a:t>
            </a:r>
            <a:r>
              <a:rPr lang="cs-CZ" sz="3200" dirty="0" err="1" smtClean="0"/>
              <a:t>ka</a:t>
            </a:r>
            <a:r>
              <a:rPr lang="cs-CZ" sz="3200" dirty="0" smtClean="0"/>
              <a:t>        hodně knížek</a:t>
            </a:r>
          </a:p>
          <a:p>
            <a:endParaRPr lang="cs-CZ" sz="3200" dirty="0"/>
          </a:p>
          <a:p>
            <a:r>
              <a:rPr lang="cs-CZ" sz="3200" dirty="0" smtClean="0"/>
              <a:t>mu – </a:t>
            </a:r>
            <a:r>
              <a:rPr lang="cs-CZ" sz="3200" dirty="0" err="1" smtClean="0"/>
              <a:t>ka</a:t>
            </a:r>
            <a:r>
              <a:rPr lang="cs-CZ" sz="3200" dirty="0" smtClean="0"/>
              <a:t>      pět mušek  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6864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03890" y="353880"/>
            <a:ext cx="976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 - f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844824"/>
            <a:ext cx="401821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le</a:t>
            </a:r>
            <a:r>
              <a:rPr lang="cs-CZ" sz="3200" dirty="0" smtClean="0"/>
              <a:t> -                lví </a:t>
            </a:r>
          </a:p>
          <a:p>
            <a:endParaRPr lang="cs-CZ" sz="3200" dirty="0"/>
          </a:p>
          <a:p>
            <a:r>
              <a:rPr lang="cs-CZ" sz="3200" dirty="0" err="1" smtClean="0"/>
              <a:t>kre</a:t>
            </a:r>
            <a:r>
              <a:rPr lang="cs-CZ" sz="3200" dirty="0" smtClean="0"/>
              <a:t> -             hodně krve</a:t>
            </a:r>
          </a:p>
          <a:p>
            <a:endParaRPr lang="cs-CZ" sz="3200" dirty="0"/>
          </a:p>
          <a:p>
            <a:r>
              <a:rPr lang="cs-CZ" sz="3200" dirty="0" err="1" smtClean="0"/>
              <a:t>dí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r>
              <a:rPr lang="cs-CZ" sz="3200" dirty="0" smtClean="0"/>
              <a:t>         dívenka</a:t>
            </a:r>
          </a:p>
          <a:p>
            <a:endParaRPr lang="cs-CZ" sz="3200" dirty="0"/>
          </a:p>
          <a:p>
            <a:r>
              <a:rPr lang="cs-CZ" sz="3200" dirty="0" err="1" smtClean="0"/>
              <a:t>Václa</a:t>
            </a:r>
            <a:r>
              <a:rPr lang="cs-CZ" sz="3200" dirty="0" smtClean="0"/>
              <a:t> -         Václave</a:t>
            </a:r>
          </a:p>
          <a:p>
            <a:endParaRPr lang="cs-CZ" sz="3200" dirty="0"/>
          </a:p>
          <a:p>
            <a:r>
              <a:rPr lang="cs-CZ" sz="3200" dirty="0" err="1" smtClean="0"/>
              <a:t>ko</a:t>
            </a:r>
            <a:r>
              <a:rPr lang="cs-CZ" sz="3200" dirty="0" smtClean="0"/>
              <a:t> -              kovový</a:t>
            </a:r>
            <a:endParaRPr lang="cs-CZ" sz="32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644008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220072" y="476672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Doplň.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82506" y="1660158"/>
            <a:ext cx="174381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stro</a:t>
            </a:r>
            <a:r>
              <a:rPr lang="cs-CZ" sz="3200" dirty="0" smtClean="0"/>
              <a:t> –</a:t>
            </a:r>
          </a:p>
          <a:p>
            <a:r>
              <a:rPr lang="cs-CZ" sz="3200" dirty="0" smtClean="0"/>
              <a:t>hro – </a:t>
            </a:r>
          </a:p>
          <a:p>
            <a:r>
              <a:rPr lang="cs-CZ" sz="3200" dirty="0" smtClean="0"/>
              <a:t>borů – </a:t>
            </a:r>
            <a:r>
              <a:rPr lang="cs-CZ" sz="3200" dirty="0" err="1" smtClean="0"/>
              <a:t>ka</a:t>
            </a:r>
            <a:endParaRPr lang="cs-CZ" sz="3200" dirty="0" smtClean="0"/>
          </a:p>
          <a:p>
            <a:r>
              <a:rPr lang="cs-CZ" sz="3200" dirty="0" err="1" smtClean="0"/>
              <a:t>hla</a:t>
            </a:r>
            <a:r>
              <a:rPr lang="cs-CZ" sz="3200" dirty="0" smtClean="0"/>
              <a:t> –</a:t>
            </a:r>
          </a:p>
          <a:p>
            <a:r>
              <a:rPr lang="cs-CZ" sz="3200" dirty="0" smtClean="0"/>
              <a:t>kru –</a:t>
            </a:r>
          </a:p>
          <a:p>
            <a:r>
              <a:rPr lang="cs-CZ" sz="3200" dirty="0" err="1" smtClean="0"/>
              <a:t>chlu</a:t>
            </a:r>
            <a:r>
              <a:rPr lang="cs-CZ" sz="3200" dirty="0" smtClean="0"/>
              <a:t> –</a:t>
            </a:r>
          </a:p>
          <a:p>
            <a:r>
              <a:rPr lang="cs-CZ" sz="3200" dirty="0" err="1" smtClean="0"/>
              <a:t>zu</a:t>
            </a:r>
            <a:r>
              <a:rPr lang="cs-CZ" sz="3200" dirty="0" smtClean="0"/>
              <a:t> – </a:t>
            </a:r>
          </a:p>
          <a:p>
            <a:r>
              <a:rPr lang="cs-CZ" sz="3200" dirty="0" err="1" smtClean="0"/>
              <a:t>ry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endParaRPr lang="cs-CZ" sz="3200" dirty="0" smtClean="0"/>
          </a:p>
          <a:p>
            <a:r>
              <a:rPr lang="cs-CZ" sz="3200" dirty="0" err="1" smtClean="0"/>
              <a:t>pora</a:t>
            </a:r>
            <a:r>
              <a:rPr lang="cs-CZ" sz="3200" dirty="0" smtClean="0"/>
              <a:t> -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36101" y="1660157"/>
            <a:ext cx="178529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pohá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endParaRPr lang="cs-CZ" sz="3200" dirty="0" smtClean="0"/>
          </a:p>
          <a:p>
            <a:r>
              <a:rPr lang="cs-CZ" sz="3200" dirty="0" smtClean="0"/>
              <a:t>praví – </a:t>
            </a:r>
            <a:r>
              <a:rPr lang="cs-CZ" sz="3200" dirty="0" err="1" smtClean="0"/>
              <a:t>ko</a:t>
            </a:r>
            <a:endParaRPr lang="cs-CZ" sz="3200" dirty="0" smtClean="0"/>
          </a:p>
          <a:p>
            <a:r>
              <a:rPr lang="cs-CZ" sz="3200" dirty="0" err="1" smtClean="0"/>
              <a:t>labu</a:t>
            </a:r>
            <a:r>
              <a:rPr lang="cs-CZ" sz="3200" dirty="0" smtClean="0"/>
              <a:t> –</a:t>
            </a:r>
          </a:p>
          <a:p>
            <a:r>
              <a:rPr lang="cs-CZ" sz="3200" dirty="0" smtClean="0"/>
              <a:t>kvě –</a:t>
            </a:r>
          </a:p>
          <a:p>
            <a:r>
              <a:rPr lang="cs-CZ" sz="3200" dirty="0" smtClean="0"/>
              <a:t>klu – </a:t>
            </a:r>
            <a:r>
              <a:rPr lang="cs-CZ" sz="3200" dirty="0" err="1" smtClean="0"/>
              <a:t>ko</a:t>
            </a:r>
            <a:endParaRPr lang="cs-CZ" sz="3200" dirty="0" smtClean="0"/>
          </a:p>
          <a:p>
            <a:r>
              <a:rPr lang="cs-CZ" sz="3200" dirty="0" err="1" smtClean="0"/>
              <a:t>kní</a:t>
            </a:r>
            <a:r>
              <a:rPr lang="cs-CZ" sz="3200" dirty="0" smtClean="0"/>
              <a:t> – </a:t>
            </a:r>
            <a:r>
              <a:rPr lang="cs-CZ" sz="3200" dirty="0" err="1" smtClean="0"/>
              <a:t>ka</a:t>
            </a:r>
            <a:endParaRPr lang="cs-CZ" sz="3200" dirty="0" smtClean="0"/>
          </a:p>
          <a:p>
            <a:r>
              <a:rPr lang="cs-CZ" sz="3200" dirty="0" err="1" smtClean="0"/>
              <a:t>pstru</a:t>
            </a:r>
            <a:r>
              <a:rPr lang="cs-CZ" sz="3200" dirty="0" smtClean="0"/>
              <a:t> –</a:t>
            </a:r>
          </a:p>
          <a:p>
            <a:r>
              <a:rPr lang="cs-CZ" sz="3200" dirty="0" smtClean="0"/>
              <a:t>strach</a:t>
            </a:r>
          </a:p>
          <a:p>
            <a:r>
              <a:rPr lang="cs-CZ" sz="3200" dirty="0" smtClean="0"/>
              <a:t>tu - </a:t>
            </a:r>
            <a:r>
              <a:rPr lang="cs-CZ" sz="3200" dirty="0" err="1" smtClean="0"/>
              <a:t>ka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3706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58469"/>
            <a:ext cx="151216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9" y="4908167"/>
            <a:ext cx="1493765" cy="1493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865" y="2258469"/>
            <a:ext cx="1493765" cy="1493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946" y="4908376"/>
            <a:ext cx="1493556" cy="1493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738" y="2258469"/>
            <a:ext cx="1493764" cy="1493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" y="2276872"/>
            <a:ext cx="1493765" cy="1493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074" y="4908376"/>
            <a:ext cx="1493556" cy="1493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872" y="188639"/>
            <a:ext cx="10906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08585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39752" y="644410"/>
            <a:ext cx="446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Napiš správně názvy obrázků.</a:t>
            </a:r>
            <a:endParaRPr lang="cs-CZ" sz="2800" dirty="0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187" y="4908376"/>
            <a:ext cx="1493765" cy="1493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9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pl-PL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dostupné</a:t>
            </a:r>
            <a: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 www</a:t>
            </a:r>
            <a:r>
              <a:rPr lang="pl-PL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2426" y="1988840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Ilustrace </a:t>
            </a:r>
            <a:r>
              <a:rPr lang="cs-CZ" dirty="0"/>
              <a:t>a kliparty z http://office.microsoft.com/cs-cz/images/?CTT=6&amp;ver=14&amp;app=powerpnt.exe|</a:t>
            </a:r>
          </a:p>
        </p:txBody>
      </p:sp>
    </p:spTree>
    <p:extLst>
      <p:ext uri="{BB962C8B-B14F-4D97-AF65-F5344CB8AC3E}">
        <p14:creationId xmlns:p14="http://schemas.microsoft.com/office/powerpoint/2010/main" val="152210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365</Words>
  <Application>Microsoft Office PowerPoint</Application>
  <PresentationFormat>Předvádění na obrazovce (4:3)</PresentationFormat>
  <Paragraphs>118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13</cp:revision>
  <dcterms:created xsi:type="dcterms:W3CDTF">2013-01-19T14:03:34Z</dcterms:created>
  <dcterms:modified xsi:type="dcterms:W3CDTF">2013-02-21T07:06:07Z</dcterms:modified>
</cp:coreProperties>
</file>