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1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1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syntezátor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VY_32_INOVACE_23_DO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8724" y="-76710"/>
            <a:ext cx="4934544" cy="120145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SYNTEZÁTOR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STAVBOU, 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0613" y="260648"/>
            <a:ext cx="4303906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332656"/>
            <a:ext cx="3744416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/>
              <a:t>Syntezátor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179512" y="1270473"/>
            <a:ext cx="4896544" cy="547260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137160" indent="0">
              <a:buNone/>
            </a:pPr>
            <a:r>
              <a:rPr lang="cs-CZ" sz="3100" b="1" dirty="0"/>
              <a:t> </a:t>
            </a:r>
            <a:r>
              <a:rPr lang="cs-CZ" sz="3100" b="1" dirty="0" smtClean="0"/>
              <a:t>    </a:t>
            </a:r>
            <a:r>
              <a:rPr lang="cs-CZ" sz="3100" dirty="0" smtClean="0"/>
              <a:t>nebo </a:t>
            </a:r>
            <a:r>
              <a:rPr lang="cs-CZ" sz="3100" b="1" dirty="0"/>
              <a:t>syntetizér</a:t>
            </a:r>
            <a:r>
              <a:rPr lang="cs-CZ" sz="3100" dirty="0"/>
              <a:t>, řidčeji </a:t>
            </a:r>
            <a:r>
              <a:rPr lang="cs-CZ" sz="3100" b="1" dirty="0"/>
              <a:t>syntetizátor</a:t>
            </a:r>
            <a:r>
              <a:rPr lang="cs-CZ" sz="3100" dirty="0"/>
              <a:t>, je elektronický hudební nástroj, který tvoří výsledný zvuk </a:t>
            </a:r>
            <a:r>
              <a:rPr lang="cs-CZ" sz="3100" u="sng" dirty="0"/>
              <a:t>syntézou</a:t>
            </a:r>
            <a:r>
              <a:rPr lang="cs-CZ" sz="3100" dirty="0" smtClean="0"/>
              <a:t>.</a:t>
            </a:r>
          </a:p>
          <a:p>
            <a:pPr marL="137160" indent="0">
              <a:buNone/>
            </a:pPr>
            <a:r>
              <a:rPr lang="cs-CZ" sz="3100" dirty="0"/>
              <a:t>Syntezátory mohou být </a:t>
            </a:r>
            <a:r>
              <a:rPr lang="cs-CZ" sz="3100" i="1" dirty="0"/>
              <a:t>analogové nebo digitální</a:t>
            </a:r>
            <a:r>
              <a:rPr lang="cs-CZ" sz="3100" dirty="0"/>
              <a:t>, podle formy zpracovávaných signálů nebo dat, </a:t>
            </a:r>
            <a:r>
              <a:rPr lang="cs-CZ" sz="3100" i="1" dirty="0"/>
              <a:t>hardwarové nebo softwarové</a:t>
            </a:r>
            <a:r>
              <a:rPr lang="cs-CZ" sz="3100" dirty="0"/>
              <a:t>, podle toho, je-li vlna tvořena přímo specializovaným přístrojem nebo vypočítána univerzálním počítačem</a:t>
            </a:r>
            <a:r>
              <a:rPr lang="cs-CZ" sz="3100" dirty="0" smtClean="0"/>
              <a:t>.</a:t>
            </a:r>
            <a:r>
              <a:rPr lang="cs-CZ" sz="3100" dirty="0"/>
              <a:t> Syntezátor jako samostatné zařízení je </a:t>
            </a:r>
            <a:r>
              <a:rPr lang="cs-CZ" sz="3100" b="1" dirty="0"/>
              <a:t>obvykle vybaven klaviaturou</a:t>
            </a:r>
            <a:r>
              <a:rPr lang="cs-CZ" sz="3100" dirty="0"/>
              <a:t>, nemusí tomu ale tak být vždy. Může být vybaven i jiným ovladačem nebo může mít i podobu zvukového modulu.</a:t>
            </a:r>
          </a:p>
          <a:p>
            <a:pPr algn="just"/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0" t="5448" r="6999" b="32330"/>
          <a:stretch/>
        </p:blipFill>
        <p:spPr bwMode="auto">
          <a:xfrm>
            <a:off x="5364088" y="4035972"/>
            <a:ext cx="3567494" cy="2017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788024" y="260648"/>
            <a:ext cx="4171944" cy="64419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137160" indent="0">
              <a:buNone/>
            </a:pPr>
            <a:r>
              <a:rPr lang="cs-CZ" dirty="0"/>
              <a:t>Mezi první elektronické hudební nástroje, které mají některé prvky syntezátoru, patří </a:t>
            </a:r>
            <a:r>
              <a:rPr lang="cs-CZ" i="1" dirty="0" err="1"/>
              <a:t>Theremin</a:t>
            </a:r>
            <a:r>
              <a:rPr lang="cs-CZ" dirty="0"/>
              <a:t> z roku 1920, </a:t>
            </a:r>
            <a:r>
              <a:rPr lang="cs-CZ" i="1" dirty="0" err="1"/>
              <a:t>Elektrophon</a:t>
            </a:r>
            <a:r>
              <a:rPr lang="cs-CZ" dirty="0"/>
              <a:t> z roku 1921 nebo </a:t>
            </a:r>
            <a:r>
              <a:rPr lang="cs-CZ" i="1" dirty="0" err="1"/>
              <a:t>Staccatone</a:t>
            </a:r>
            <a:r>
              <a:rPr lang="cs-CZ" dirty="0"/>
              <a:t> z roku 1923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Roku </a:t>
            </a:r>
            <a:r>
              <a:rPr lang="cs-CZ" dirty="0"/>
              <a:t>1964 představil Robert </a:t>
            </a:r>
            <a:r>
              <a:rPr lang="cs-CZ" dirty="0" err="1"/>
              <a:t>Moog</a:t>
            </a:r>
            <a:r>
              <a:rPr lang="cs-CZ" dirty="0"/>
              <a:t> svůj vlastní syntezátor vycházející ze </a:t>
            </a:r>
            <a:r>
              <a:rPr lang="cs-CZ" dirty="0" smtClean="0"/>
              <a:t>zkušeností </a:t>
            </a:r>
            <a:r>
              <a:rPr lang="cs-CZ" dirty="0"/>
              <a:t>se stavbou RCA Mark II</a:t>
            </a:r>
            <a:r>
              <a:rPr lang="cs-CZ" dirty="0" smtClean="0"/>
              <a:t>.</a:t>
            </a:r>
          </a:p>
          <a:p>
            <a:pPr marL="137160" indent="0">
              <a:buNone/>
            </a:pPr>
            <a:r>
              <a:rPr lang="cs-CZ" dirty="0" smtClean="0"/>
              <a:t>Jeho </a:t>
            </a:r>
            <a:r>
              <a:rPr lang="cs-CZ" dirty="0"/>
              <a:t>zvuk se poprvé komerčně objevil v roce 1967 </a:t>
            </a:r>
            <a:r>
              <a:rPr lang="cs-CZ" b="1" dirty="0"/>
              <a:t>na albu skupiny </a:t>
            </a:r>
            <a:r>
              <a:rPr lang="cs-CZ" b="1" dirty="0" err="1"/>
              <a:t>Monkees</a:t>
            </a:r>
            <a:r>
              <a:rPr lang="cs-CZ" b="1" dirty="0"/>
              <a:t> </a:t>
            </a:r>
            <a:r>
              <a:rPr lang="cs-CZ" dirty="0"/>
              <a:t>a později se mu dostalo značné popularity; lze jej označit </a:t>
            </a:r>
            <a:r>
              <a:rPr lang="cs-CZ" b="1" dirty="0"/>
              <a:t>za základ syntezátorového hudebního </a:t>
            </a:r>
            <a:r>
              <a:rPr lang="cs-CZ" b="1" dirty="0" smtClean="0"/>
              <a:t>žánru.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38"/>
          <a:stretch/>
        </p:blipFill>
        <p:spPr>
          <a:xfrm>
            <a:off x="297526" y="528642"/>
            <a:ext cx="3654364" cy="63179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1"/>
          <p:cNvSpPr txBox="1">
            <a:spLocks/>
          </p:cNvSpPr>
          <p:nvPr/>
        </p:nvSpPr>
        <p:spPr>
          <a:xfrm>
            <a:off x="1907704" y="188640"/>
            <a:ext cx="2736304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Historie</a:t>
            </a:r>
            <a:endParaRPr lang="cs-CZ" sz="3900" dirty="0" smtClean="0"/>
          </a:p>
        </p:txBody>
      </p:sp>
      <p:pic>
        <p:nvPicPr>
          <p:cNvPr id="2050" name="Picture 2" descr="C:\Users\hkolackova\AppData\Local\Microsoft\Windows\Temporary Internet Files\Content.IE5\D5LMLPSQ\MC9002400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07511"/>
            <a:ext cx="1727302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33" r="20485"/>
          <a:stretch/>
        </p:blipFill>
        <p:spPr>
          <a:xfrm>
            <a:off x="251520" y="2996952"/>
            <a:ext cx="4391337" cy="3157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4932040" y="546905"/>
            <a:ext cx="3918577" cy="6001643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Významným mezníkem ve vývoji syntezátorů i ostatních elektronických hudebních zařízení byla </a:t>
            </a:r>
            <a:r>
              <a:rPr lang="cs-CZ" sz="2400" b="1" dirty="0"/>
              <a:t>norma MIDI</a:t>
            </a:r>
            <a:r>
              <a:rPr lang="cs-CZ" sz="2400" dirty="0"/>
              <a:t>, vytvořená v roce 1983 společnou pracovní skupinou předních světových výrobců. </a:t>
            </a:r>
            <a:endParaRPr lang="cs-CZ" sz="2400" dirty="0" smtClean="0"/>
          </a:p>
          <a:p>
            <a:r>
              <a:rPr lang="cs-CZ" sz="2400" dirty="0" smtClean="0"/>
              <a:t>Tím </a:t>
            </a:r>
            <a:r>
              <a:rPr lang="cs-CZ" sz="2400" dirty="0"/>
              <a:t>se ujednotil komunikační standard, nástroje různých výrobců vybavené MIDI </a:t>
            </a:r>
            <a:r>
              <a:rPr lang="cs-CZ" sz="2400" b="1" dirty="0"/>
              <a:t>mohly být spolu propojeny</a:t>
            </a:r>
            <a:r>
              <a:rPr lang="cs-CZ" sz="2400" dirty="0"/>
              <a:t>, což vedlo k dalšímu rozvoji studiové i jevištní techniky.</a:t>
            </a:r>
            <a:endParaRPr lang="cs-CZ" sz="2400" u="sng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274320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992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522</TotalTime>
  <Words>383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Syntezátor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84</cp:revision>
  <dcterms:created xsi:type="dcterms:W3CDTF">2011-09-27T06:27:05Z</dcterms:created>
  <dcterms:modified xsi:type="dcterms:W3CDTF">2013-09-24T18:28:59Z</dcterms:modified>
</cp:coreProperties>
</file>