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0" r:id="rId6"/>
    <p:sldId id="28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0"/>
            <p14:sldId id="2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TÉMA: Hudební nástroje - </a:t>
            </a:r>
            <a:r>
              <a:rPr lang="cs-CZ" b="1" dirty="0" err="1" smtClean="0">
                <a:solidFill>
                  <a:schemeClr val="tx1"/>
                </a:solidFill>
              </a:rPr>
              <a:t>banjo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VY_32_INOVACE_25_DO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822" y="29981"/>
            <a:ext cx="4496348" cy="1094763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39265" y="1916832"/>
            <a:ext cx="8229600" cy="223224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BANJO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HUDEBNÍCH SESKUPENÍCH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39265" y="4293096"/>
            <a:ext cx="8229600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008576"/>
            <a:ext cx="2880320" cy="93610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BANJO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306050" y="2780928"/>
            <a:ext cx="8229600" cy="388843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800" b="1" dirty="0" err="1"/>
              <a:t>Banjo</a:t>
            </a:r>
            <a:r>
              <a:rPr lang="cs-CZ" sz="2800" dirty="0"/>
              <a:t> </a:t>
            </a:r>
            <a:r>
              <a:rPr lang="cs-CZ" sz="2800" dirty="0" smtClean="0"/>
              <a:t>(</a:t>
            </a:r>
            <a:r>
              <a:rPr lang="cs-CZ" sz="2800" b="1" dirty="0" err="1" smtClean="0"/>
              <a:t>benžo</a:t>
            </a:r>
            <a:r>
              <a:rPr lang="cs-CZ" sz="2800" dirty="0"/>
              <a:t>) je </a:t>
            </a:r>
            <a:r>
              <a:rPr lang="cs-CZ" sz="2800" b="1" dirty="0"/>
              <a:t>drnkací strunný nástroj</a:t>
            </a:r>
            <a:r>
              <a:rPr lang="cs-CZ" sz="2800" dirty="0"/>
              <a:t>. Tón vzniká podobně jako u kytary </a:t>
            </a:r>
            <a:r>
              <a:rPr lang="cs-CZ" sz="2800" b="1" dirty="0"/>
              <a:t>rozechvěním struny </a:t>
            </a:r>
            <a:r>
              <a:rPr lang="cs-CZ" sz="2800" dirty="0"/>
              <a:t>mezi nultým pražcem a kobylkou. Pomocí hmatníku je možné struny zkracovat a tím zvyšovat jejich tón</a:t>
            </a:r>
            <a:r>
              <a:rPr lang="cs-CZ" sz="2800" dirty="0" smtClean="0"/>
              <a:t>.</a:t>
            </a:r>
            <a:r>
              <a:rPr lang="cs-CZ" sz="2800" dirty="0"/>
              <a:t> Zvuk strun </a:t>
            </a:r>
            <a:r>
              <a:rPr lang="cs-CZ" sz="2800" dirty="0" err="1"/>
              <a:t>banja</a:t>
            </a:r>
            <a:r>
              <a:rPr lang="cs-CZ" sz="2800" dirty="0"/>
              <a:t> je zesilován zvláštním </a:t>
            </a:r>
            <a:r>
              <a:rPr lang="cs-CZ" sz="2800" b="1" dirty="0"/>
              <a:t>kruhovým bubínkem</a:t>
            </a:r>
            <a:r>
              <a:rPr lang="cs-CZ" sz="2800" dirty="0"/>
              <a:t>, na kterém je napnuta blána. O blánu se opírá kobylka a rozeznívá ji. Některé druhy </a:t>
            </a:r>
            <a:r>
              <a:rPr lang="cs-CZ" sz="2800" dirty="0" err="1"/>
              <a:t>banja</a:t>
            </a:r>
            <a:r>
              <a:rPr lang="cs-CZ" sz="2800" dirty="0"/>
              <a:t> mají ještě </a:t>
            </a:r>
            <a:r>
              <a:rPr lang="cs-CZ" sz="2800" b="1" dirty="0"/>
              <a:t>dřevěnou ozvučnou skříň</a:t>
            </a:r>
            <a:r>
              <a:rPr lang="cs-CZ" sz="2800" dirty="0"/>
              <a:t>, která uzavírá bubínek z druhé strany.</a:t>
            </a:r>
          </a:p>
          <a:p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984" y="188640"/>
            <a:ext cx="3061370" cy="2575976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70063" y="692696"/>
            <a:ext cx="2170584" cy="72008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900" b="1" dirty="0" smtClean="0"/>
              <a:t>Historie</a:t>
            </a:r>
            <a:endParaRPr lang="cs-CZ" sz="3900" dirty="0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337051" y="3284984"/>
            <a:ext cx="8229600" cy="331236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900" b="1" dirty="0"/>
              <a:t> </a:t>
            </a:r>
            <a:r>
              <a:rPr lang="cs-CZ" b="1" dirty="0"/>
              <a:t>První pětistrunné bendžo </a:t>
            </a:r>
            <a:r>
              <a:rPr lang="cs-CZ" dirty="0"/>
              <a:t>postavil americký představitel minstrelské muziky </a:t>
            </a:r>
            <a:r>
              <a:rPr lang="cs-CZ" dirty="0" err="1"/>
              <a:t>Joel</a:t>
            </a:r>
            <a:r>
              <a:rPr lang="cs-CZ" dirty="0"/>
              <a:t> </a:t>
            </a:r>
            <a:r>
              <a:rPr lang="cs-CZ" dirty="0" err="1"/>
              <a:t>Walker</a:t>
            </a:r>
            <a:r>
              <a:rPr lang="cs-CZ" dirty="0"/>
              <a:t> </a:t>
            </a:r>
            <a:r>
              <a:rPr lang="cs-CZ" dirty="0" err="1"/>
              <a:t>Sweeney</a:t>
            </a:r>
            <a:r>
              <a:rPr lang="cs-CZ" dirty="0"/>
              <a:t> v roce </a:t>
            </a:r>
            <a:r>
              <a:rPr lang="cs-CZ" b="1" dirty="0"/>
              <a:t>1831</a:t>
            </a:r>
            <a:r>
              <a:rPr lang="cs-CZ" dirty="0"/>
              <a:t>. Následovala rychlá popularizace nástroje, stejně jako vymýšlení spousty stylů, jak hrát na tento hudební nástroj s </a:t>
            </a:r>
            <a:r>
              <a:rPr lang="cs-CZ" b="1" dirty="0"/>
              <a:t>charakteristickým zvonivým zvukem</a:t>
            </a:r>
            <a:r>
              <a:rPr lang="cs-CZ" dirty="0"/>
              <a:t>, který vydávala </a:t>
            </a:r>
            <a:r>
              <a:rPr lang="cs-CZ" b="1" dirty="0"/>
              <a:t>vysoko laděná pátá struna </a:t>
            </a:r>
            <a:r>
              <a:rPr lang="cs-CZ" dirty="0"/>
              <a:t>(umístěná hned vedle nejníže naladěné struny</a:t>
            </a:r>
            <a:r>
              <a:rPr lang="cs-CZ" dirty="0" smtClean="0"/>
              <a:t>).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894"/>
            <a:ext cx="2880320" cy="31982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5747" y="188640"/>
            <a:ext cx="8568952" cy="2800767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000" b="1" u="sng" dirty="0"/>
              <a:t>Bendžo se skládá z několik základních částí:</a:t>
            </a:r>
            <a:endParaRPr lang="cs-CZ" b="1" u="sng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sz="1900" b="1" dirty="0"/>
              <a:t>Krk</a:t>
            </a:r>
            <a:r>
              <a:rPr lang="cs-CZ" sz="1900" dirty="0"/>
              <a:t> je opatřen mechanikami pro napínání strun a hmatníkem s pražci.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sz="1900" b="1" dirty="0"/>
              <a:t>Tělo</a:t>
            </a:r>
            <a:r>
              <a:rPr lang="cs-CZ" sz="1900" dirty="0"/>
              <a:t> je tvořeno poměrně složitým mechanismem pro napínání blány a rezonátorem: 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sz="1900" b="1" dirty="0" smtClean="0"/>
              <a:t>Kobylka</a:t>
            </a:r>
            <a:r>
              <a:rPr lang="cs-CZ" sz="1900" dirty="0" smtClean="0"/>
              <a:t> </a:t>
            </a:r>
            <a:r>
              <a:rPr lang="cs-CZ" sz="1900" dirty="0"/>
              <a:t>přenáší zvuk strun na blánu a svou polohou také určuje výšku tónu struny. Je vyrobena nejčastěji z javoru s ebenovou hranou. Její tvar, výška a materiál ovlivňuje zvuk nástroje.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sz="1900" b="1" dirty="0" smtClean="0"/>
              <a:t>Struny </a:t>
            </a:r>
            <a:r>
              <a:rPr lang="cs-CZ" sz="1900" dirty="0" smtClean="0"/>
              <a:t>se </a:t>
            </a:r>
            <a:r>
              <a:rPr lang="cs-CZ" sz="1900" dirty="0"/>
              <a:t>používají kovové, tenčí než pro kytaru. Je možné použít různé tloušťky podle techniky hry. Počet strun je u jednotlivých </a:t>
            </a:r>
            <a:r>
              <a:rPr lang="cs-CZ" sz="1900" dirty="0" smtClean="0"/>
              <a:t>druhů různý</a:t>
            </a:r>
            <a:r>
              <a:rPr lang="cs-CZ" sz="1900" dirty="0"/>
              <a:t>, od 4 až po 8.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429000"/>
            <a:ext cx="4536504" cy="3240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064850"/>
            <a:ext cx="2710044" cy="37940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916832"/>
            <a:ext cx="8424936" cy="86409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tx1"/>
                </a:solidFill>
              </a:rPr>
              <a:t>Obrázky a fotografie – kliparty </a:t>
            </a:r>
            <a:r>
              <a:rPr lang="cs-CZ" sz="2800" dirty="0" err="1">
                <a:solidFill>
                  <a:schemeClr val="tx1"/>
                </a:solidFill>
              </a:rPr>
              <a:t>office</a:t>
            </a:r>
            <a:r>
              <a:rPr lang="cs-CZ" sz="2800" dirty="0">
                <a:solidFill>
                  <a:schemeClr val="tx1"/>
                </a:solidFill>
              </a:rPr>
              <a:t>- www.office.com</a:t>
            </a:r>
          </a:p>
          <a:p>
            <a:pPr>
              <a:buClrTx/>
            </a:pP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539</TotalTime>
  <Words>407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ANOTACE</vt:lpstr>
      <vt:lpstr>BANJO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78</cp:revision>
  <dcterms:created xsi:type="dcterms:W3CDTF">2011-09-27T06:27:05Z</dcterms:created>
  <dcterms:modified xsi:type="dcterms:W3CDTF">2013-09-24T18:31:35Z</dcterms:modified>
</cp:coreProperties>
</file>